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7" r:id="rId3"/>
    <p:sldId id="318" r:id="rId4"/>
    <p:sldId id="279" r:id="rId5"/>
    <p:sldId id="294" r:id="rId6"/>
    <p:sldId id="259" r:id="rId7"/>
    <p:sldId id="260" r:id="rId8"/>
    <p:sldId id="261" r:id="rId9"/>
    <p:sldId id="262" r:id="rId10"/>
    <p:sldId id="292" r:id="rId11"/>
    <p:sldId id="316" r:id="rId12"/>
    <p:sldId id="264" r:id="rId13"/>
    <p:sldId id="265" r:id="rId14"/>
    <p:sldId id="293" r:id="rId15"/>
    <p:sldId id="266" r:id="rId16"/>
    <p:sldId id="267" r:id="rId17"/>
    <p:sldId id="268" r:id="rId18"/>
    <p:sldId id="317" r:id="rId19"/>
    <p:sldId id="308" r:id="rId20"/>
    <p:sldId id="299" r:id="rId21"/>
    <p:sldId id="270" r:id="rId22"/>
    <p:sldId id="271" r:id="rId23"/>
    <p:sldId id="272" r:id="rId24"/>
    <p:sldId id="273" r:id="rId25"/>
    <p:sldId id="274" r:id="rId26"/>
    <p:sldId id="275" r:id="rId27"/>
    <p:sldId id="300" r:id="rId28"/>
    <p:sldId id="276" r:id="rId29"/>
    <p:sldId id="277" r:id="rId30"/>
    <p:sldId id="295" r:id="rId31"/>
    <p:sldId id="280" r:id="rId32"/>
    <p:sldId id="281" r:id="rId33"/>
    <p:sldId id="282" r:id="rId34"/>
    <p:sldId id="304" r:id="rId35"/>
    <p:sldId id="306" r:id="rId36"/>
    <p:sldId id="303" r:id="rId37"/>
    <p:sldId id="313" r:id="rId38"/>
    <p:sldId id="285" r:id="rId39"/>
    <p:sldId id="286" r:id="rId40"/>
    <p:sldId id="287" r:id="rId41"/>
    <p:sldId id="288" r:id="rId42"/>
    <p:sldId id="290" r:id="rId43"/>
    <p:sldId id="305" r:id="rId44"/>
    <p:sldId id="315" r:id="rId45"/>
    <p:sldId id="309" r:id="rId46"/>
    <p:sldId id="307" r:id="rId47"/>
    <p:sldId id="310" r:id="rId48"/>
    <p:sldId id="311" r:id="rId49"/>
    <p:sldId id="314" r:id="rId50"/>
    <p:sldId id="312" r:id="rId51"/>
    <p:sldId id="258" r:id="rId52"/>
    <p:sldId id="291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0F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4A009-B9E1-422C-B445-C39EB60B340C}" v="1091" dt="2020-12-24T09:49:03.895"/>
    <p1510:client id="{28618CE1-F77C-465D-9E9D-76B4862C5912}" v="305" dt="2020-12-24T07:20:54.263"/>
    <p1510:client id="{2C096A4A-4504-4835-8677-570DFC8E23BE}" v="646" dt="2020-12-25T06:16:30.141"/>
    <p1510:client id="{3931A7D7-C383-4165-9D9E-9A38DE4BDD49}" v="568" dt="2020-12-25T02:39:59.098"/>
    <p1510:client id="{4DF032F7-3985-48AF-B580-1FA028FEA05F}" v="2741" dt="2020-12-24T17:00:24.603"/>
    <p1510:client id="{90976A78-844C-42DB-A48D-43BF1ECC5B87}" v="92" dt="2020-12-25T05:59:59.789"/>
    <p1510:client id="{DCC3BFDF-CA81-4DE6-9F19-2CEC32740FDC}" v="602" dt="2020-12-24T16:59:14.713"/>
    <p1510:client id="{FB3A4E13-F565-486F-80D0-A1712E4006B4}" v="53" dt="2020-12-24T08:28:10.941"/>
  </p1510:revLst>
</p1510:revInfo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庭維 郭" userId="033b7ea52ee14244" providerId="LiveId" clId="{2C096A4A-4504-4835-8677-570DFC8E23BE}"/>
    <pc:docChg chg="undo redo custSel addSld delSld modSld sldOrd">
      <pc:chgData name="庭維 郭" userId="033b7ea52ee14244" providerId="LiveId" clId="{2C096A4A-4504-4835-8677-570DFC8E23BE}" dt="2020-12-25T06:16:30.141" v="657" actId="729"/>
      <pc:docMkLst>
        <pc:docMk/>
      </pc:docMkLst>
      <pc:sldChg chg="modSp mod">
        <pc:chgData name="庭維 郭" userId="033b7ea52ee14244" providerId="LiveId" clId="{2C096A4A-4504-4835-8677-570DFC8E23BE}" dt="2020-12-24T08:56:19.478" v="95" actId="21"/>
        <pc:sldMkLst>
          <pc:docMk/>
          <pc:sldMk cId="3963842846" sldId="257"/>
        </pc:sldMkLst>
        <pc:spChg chg="mod">
          <ac:chgData name="庭維 郭" userId="033b7ea52ee14244" providerId="LiveId" clId="{2C096A4A-4504-4835-8677-570DFC8E23BE}" dt="2020-12-24T08:56:19.478" v="95" actId="21"/>
          <ac:spMkLst>
            <pc:docMk/>
            <pc:sldMk cId="3963842846" sldId="257"/>
            <ac:spMk id="2" creationId="{54B822E9-5C43-46DA-BE25-9E112F43F302}"/>
          </ac:spMkLst>
        </pc:spChg>
      </pc:sldChg>
      <pc:sldChg chg="mod modShow">
        <pc:chgData name="庭維 郭" userId="033b7ea52ee14244" providerId="LiveId" clId="{2C096A4A-4504-4835-8677-570DFC8E23BE}" dt="2020-12-24T09:49:59.207" v="236" actId="729"/>
        <pc:sldMkLst>
          <pc:docMk/>
          <pc:sldMk cId="2283037734" sldId="258"/>
        </pc:sldMkLst>
      </pc:sldChg>
      <pc:sldChg chg="modSp mod">
        <pc:chgData name="庭維 郭" userId="033b7ea52ee14244" providerId="LiveId" clId="{2C096A4A-4504-4835-8677-570DFC8E23BE}" dt="2020-12-24T17:41:37.666" v="238" actId="20577"/>
        <pc:sldMkLst>
          <pc:docMk/>
          <pc:sldMk cId="2575234558" sldId="261"/>
        </pc:sldMkLst>
        <pc:spChg chg="mod">
          <ac:chgData name="庭維 郭" userId="033b7ea52ee14244" providerId="LiveId" clId="{2C096A4A-4504-4835-8677-570DFC8E23BE}" dt="2020-12-24T17:41:37.666" v="238" actId="20577"/>
          <ac:spMkLst>
            <pc:docMk/>
            <pc:sldMk cId="2575234558" sldId="261"/>
            <ac:spMk id="3" creationId="{1AB2EBCB-0EF6-4C5C-8377-FB09FDA2C7DB}"/>
          </ac:spMkLst>
        </pc:spChg>
      </pc:sldChg>
      <pc:sldChg chg="modSp mod">
        <pc:chgData name="庭維 郭" userId="033b7ea52ee14244" providerId="LiveId" clId="{2C096A4A-4504-4835-8677-570DFC8E23BE}" dt="2020-12-25T05:52:01.467" v="355" actId="20577"/>
        <pc:sldMkLst>
          <pc:docMk/>
          <pc:sldMk cId="3226122854" sldId="267"/>
        </pc:sldMkLst>
        <pc:spChg chg="mod">
          <ac:chgData name="庭維 郭" userId="033b7ea52ee14244" providerId="LiveId" clId="{2C096A4A-4504-4835-8677-570DFC8E23BE}" dt="2020-12-25T05:52:01.467" v="355" actId="20577"/>
          <ac:spMkLst>
            <pc:docMk/>
            <pc:sldMk cId="3226122854" sldId="267"/>
            <ac:spMk id="3" creationId="{1AB2EBCB-0EF6-4C5C-8377-FB09FDA2C7DB}"/>
          </ac:spMkLst>
        </pc:spChg>
      </pc:sldChg>
      <pc:sldChg chg="addSp delSp modSp mod">
        <pc:chgData name="庭維 郭" userId="033b7ea52ee14244" providerId="LiveId" clId="{2C096A4A-4504-4835-8677-570DFC8E23BE}" dt="2020-12-25T05:55:40.159" v="427" actId="478"/>
        <pc:sldMkLst>
          <pc:docMk/>
          <pc:sldMk cId="3029452946" sldId="268"/>
        </pc:sldMkLst>
        <pc:spChg chg="mod">
          <ac:chgData name="庭維 郭" userId="033b7ea52ee14244" providerId="LiveId" clId="{2C096A4A-4504-4835-8677-570DFC8E23BE}" dt="2020-12-25T05:54:02.977" v="389" actId="27636"/>
          <ac:spMkLst>
            <pc:docMk/>
            <pc:sldMk cId="3029452946" sldId="268"/>
            <ac:spMk id="3" creationId="{1AB2EBCB-0EF6-4C5C-8377-FB09FDA2C7DB}"/>
          </ac:spMkLst>
        </pc:spChg>
        <pc:spChg chg="del mod">
          <ac:chgData name="庭維 郭" userId="033b7ea52ee14244" providerId="LiveId" clId="{2C096A4A-4504-4835-8677-570DFC8E23BE}" dt="2020-12-25T05:55:40.159" v="427" actId="478"/>
          <ac:spMkLst>
            <pc:docMk/>
            <pc:sldMk cId="3029452946" sldId="268"/>
            <ac:spMk id="4" creationId="{141508A7-C0FD-4CB1-9449-1C594E3CA208}"/>
          </ac:spMkLst>
        </pc:spChg>
        <pc:spChg chg="add del">
          <ac:chgData name="庭維 郭" userId="033b7ea52ee14244" providerId="LiveId" clId="{2C096A4A-4504-4835-8677-570DFC8E23BE}" dt="2020-12-24T09:29:51.441" v="136" actId="478"/>
          <ac:spMkLst>
            <pc:docMk/>
            <pc:sldMk cId="3029452946" sldId="268"/>
            <ac:spMk id="4" creationId="{4B9DC94E-CA80-4459-911E-159734AFCDD1}"/>
          </ac:spMkLst>
        </pc:spChg>
        <pc:spChg chg="add del">
          <ac:chgData name="庭維 郭" userId="033b7ea52ee14244" providerId="LiveId" clId="{2C096A4A-4504-4835-8677-570DFC8E23BE}" dt="2020-12-24T09:29:58.376" v="138" actId="478"/>
          <ac:spMkLst>
            <pc:docMk/>
            <pc:sldMk cId="3029452946" sldId="268"/>
            <ac:spMk id="5" creationId="{E5757D1C-CC17-4501-BDC0-660B5B76FF0B}"/>
          </ac:spMkLst>
        </pc:spChg>
        <pc:spChg chg="add del">
          <ac:chgData name="庭維 郭" userId="033b7ea52ee14244" providerId="LiveId" clId="{2C096A4A-4504-4835-8677-570DFC8E23BE}" dt="2020-12-24T09:29:58.376" v="138" actId="478"/>
          <ac:spMkLst>
            <pc:docMk/>
            <pc:sldMk cId="3029452946" sldId="268"/>
            <ac:spMk id="6" creationId="{8366D96E-6542-4765-9383-33143F9A3565}"/>
          </ac:spMkLst>
        </pc:spChg>
        <pc:spChg chg="add del">
          <ac:chgData name="庭維 郭" userId="033b7ea52ee14244" providerId="LiveId" clId="{2C096A4A-4504-4835-8677-570DFC8E23BE}" dt="2020-12-24T09:29:58.376" v="138" actId="478"/>
          <ac:spMkLst>
            <pc:docMk/>
            <pc:sldMk cId="3029452946" sldId="268"/>
            <ac:spMk id="7" creationId="{D7DBB904-3B24-4352-9CD2-B12E5839D1C0}"/>
          </ac:spMkLst>
        </pc:spChg>
        <pc:spChg chg="add del">
          <ac:chgData name="庭維 郭" userId="033b7ea52ee14244" providerId="LiveId" clId="{2C096A4A-4504-4835-8677-570DFC8E23BE}" dt="2020-12-24T09:29:58.376" v="138" actId="478"/>
          <ac:spMkLst>
            <pc:docMk/>
            <pc:sldMk cId="3029452946" sldId="268"/>
            <ac:spMk id="8" creationId="{7DCE7603-6B36-4957-A2A7-251C227DE89A}"/>
          </ac:spMkLst>
        </pc:spChg>
        <pc:spChg chg="add del">
          <ac:chgData name="庭維 郭" userId="033b7ea52ee14244" providerId="LiveId" clId="{2C096A4A-4504-4835-8677-570DFC8E23BE}" dt="2020-12-24T09:29:58.376" v="138" actId="478"/>
          <ac:spMkLst>
            <pc:docMk/>
            <pc:sldMk cId="3029452946" sldId="268"/>
            <ac:spMk id="9" creationId="{A309E233-8ECB-4B50-A5A2-CB62804EF0F6}"/>
          </ac:spMkLst>
        </pc:spChg>
        <pc:spChg chg="add del">
          <ac:chgData name="庭維 郭" userId="033b7ea52ee14244" providerId="LiveId" clId="{2C096A4A-4504-4835-8677-570DFC8E23BE}" dt="2020-12-24T09:29:58.376" v="138" actId="478"/>
          <ac:spMkLst>
            <pc:docMk/>
            <pc:sldMk cId="3029452946" sldId="268"/>
            <ac:spMk id="10" creationId="{76528A9E-6C9A-40BA-BD24-FD0D85D0FD0F}"/>
          </ac:spMkLst>
        </pc:spChg>
        <pc:spChg chg="add del">
          <ac:chgData name="庭維 郭" userId="033b7ea52ee14244" providerId="LiveId" clId="{2C096A4A-4504-4835-8677-570DFC8E23BE}" dt="2020-12-24T09:29:58.376" v="138" actId="478"/>
          <ac:spMkLst>
            <pc:docMk/>
            <pc:sldMk cId="3029452946" sldId="268"/>
            <ac:spMk id="11" creationId="{365137C7-0965-4626-9BB7-63AA0AC07518}"/>
          </ac:spMkLst>
        </pc:spChg>
        <pc:spChg chg="add del">
          <ac:chgData name="庭維 郭" userId="033b7ea52ee14244" providerId="LiveId" clId="{2C096A4A-4504-4835-8677-570DFC8E23BE}" dt="2020-12-24T09:29:58.376" v="138" actId="478"/>
          <ac:spMkLst>
            <pc:docMk/>
            <pc:sldMk cId="3029452946" sldId="268"/>
            <ac:spMk id="12" creationId="{AA113FFD-1BB5-4E24-8F19-A59D9483C9F1}"/>
          </ac:spMkLst>
        </pc:spChg>
        <pc:spChg chg="add del mod">
          <ac:chgData name="庭維 郭" userId="033b7ea52ee14244" providerId="LiveId" clId="{2C096A4A-4504-4835-8677-570DFC8E23BE}" dt="2020-12-24T09:29:58.376" v="138" actId="478"/>
          <ac:spMkLst>
            <pc:docMk/>
            <pc:sldMk cId="3029452946" sldId="268"/>
            <ac:spMk id="13" creationId="{9529B11A-3F25-4FB8-ADAF-D5A686A00195}"/>
          </ac:spMkLst>
        </pc:spChg>
        <pc:spChg chg="add del mod">
          <ac:chgData name="庭維 郭" userId="033b7ea52ee14244" providerId="LiveId" clId="{2C096A4A-4504-4835-8677-570DFC8E23BE}" dt="2020-12-24T09:29:58.376" v="138" actId="478"/>
          <ac:spMkLst>
            <pc:docMk/>
            <pc:sldMk cId="3029452946" sldId="268"/>
            <ac:spMk id="14" creationId="{352EBEAD-6FED-464F-B615-6808EFC823E1}"/>
          </ac:spMkLst>
        </pc:spChg>
        <pc:spChg chg="add del mod">
          <ac:chgData name="庭維 郭" userId="033b7ea52ee14244" providerId="LiveId" clId="{2C096A4A-4504-4835-8677-570DFC8E23BE}" dt="2020-12-24T09:29:58.376" v="138" actId="478"/>
          <ac:spMkLst>
            <pc:docMk/>
            <pc:sldMk cId="3029452946" sldId="268"/>
            <ac:spMk id="15" creationId="{B5654450-AD74-40BF-B22F-B49C4F412E24}"/>
          </ac:spMkLst>
        </pc:spChg>
        <pc:spChg chg="add del mod">
          <ac:chgData name="庭維 郭" userId="033b7ea52ee14244" providerId="LiveId" clId="{2C096A4A-4504-4835-8677-570DFC8E23BE}" dt="2020-12-24T09:29:58.376" v="138" actId="478"/>
          <ac:spMkLst>
            <pc:docMk/>
            <pc:sldMk cId="3029452946" sldId="268"/>
            <ac:spMk id="16" creationId="{AA690291-E9F7-466F-9E90-F5FB11A12DFB}"/>
          </ac:spMkLst>
        </pc:spChg>
        <pc:spChg chg="add del mod">
          <ac:chgData name="庭維 郭" userId="033b7ea52ee14244" providerId="LiveId" clId="{2C096A4A-4504-4835-8677-570DFC8E23BE}" dt="2020-12-24T09:29:58.376" v="138" actId="478"/>
          <ac:spMkLst>
            <pc:docMk/>
            <pc:sldMk cId="3029452946" sldId="268"/>
            <ac:spMk id="17" creationId="{5992E4E0-E50C-4A97-8B6D-5B35E07474DD}"/>
          </ac:spMkLst>
        </pc:spChg>
        <pc:spChg chg="add del mod">
          <ac:chgData name="庭維 郭" userId="033b7ea52ee14244" providerId="LiveId" clId="{2C096A4A-4504-4835-8677-570DFC8E23BE}" dt="2020-12-24T09:29:58.376" v="138" actId="478"/>
          <ac:spMkLst>
            <pc:docMk/>
            <pc:sldMk cId="3029452946" sldId="268"/>
            <ac:spMk id="18" creationId="{7A79466D-F047-4E61-B7C6-65C9841E645B}"/>
          </ac:spMkLst>
        </pc:spChg>
        <pc:spChg chg="add del mod">
          <ac:chgData name="庭維 郭" userId="033b7ea52ee14244" providerId="LiveId" clId="{2C096A4A-4504-4835-8677-570DFC8E23BE}" dt="2020-12-24T09:29:58.376" v="138" actId="478"/>
          <ac:spMkLst>
            <pc:docMk/>
            <pc:sldMk cId="3029452946" sldId="268"/>
            <ac:spMk id="19" creationId="{C786FEF3-A91E-49F6-B896-73871999151C}"/>
          </ac:spMkLst>
        </pc:spChg>
        <pc:spChg chg="add del mod">
          <ac:chgData name="庭維 郭" userId="033b7ea52ee14244" providerId="LiveId" clId="{2C096A4A-4504-4835-8677-570DFC8E23BE}" dt="2020-12-24T09:29:58.376" v="138" actId="478"/>
          <ac:spMkLst>
            <pc:docMk/>
            <pc:sldMk cId="3029452946" sldId="268"/>
            <ac:spMk id="20" creationId="{55E2A79F-203D-4B90-ACE0-44161CBADB64}"/>
          </ac:spMkLst>
        </pc:spChg>
        <pc:spChg chg="add del mod">
          <ac:chgData name="庭維 郭" userId="033b7ea52ee14244" providerId="LiveId" clId="{2C096A4A-4504-4835-8677-570DFC8E23BE}" dt="2020-12-24T09:29:58.376" v="138" actId="478"/>
          <ac:spMkLst>
            <pc:docMk/>
            <pc:sldMk cId="3029452946" sldId="268"/>
            <ac:spMk id="21" creationId="{12C6153C-766F-429D-A9F6-F9F15149A6BD}"/>
          </ac:spMkLst>
        </pc:spChg>
      </pc:sldChg>
      <pc:sldChg chg="modSp mod">
        <pc:chgData name="庭維 郭" userId="033b7ea52ee14244" providerId="LiveId" clId="{2C096A4A-4504-4835-8677-570DFC8E23BE}" dt="2020-12-24T08:52:31.786" v="93" actId="6549"/>
        <pc:sldMkLst>
          <pc:docMk/>
          <pc:sldMk cId="2761293991" sldId="270"/>
        </pc:sldMkLst>
        <pc:spChg chg="mod">
          <ac:chgData name="庭維 郭" userId="033b7ea52ee14244" providerId="LiveId" clId="{2C096A4A-4504-4835-8677-570DFC8E23BE}" dt="2020-12-24T08:52:31.786" v="93" actId="6549"/>
          <ac:spMkLst>
            <pc:docMk/>
            <pc:sldMk cId="2761293991" sldId="270"/>
            <ac:spMk id="3" creationId="{1AB2EBCB-0EF6-4C5C-8377-FB09FDA2C7DB}"/>
          </ac:spMkLst>
        </pc:spChg>
      </pc:sldChg>
      <pc:sldChg chg="mod modShow">
        <pc:chgData name="庭維 郭" userId="033b7ea52ee14244" providerId="LiveId" clId="{2C096A4A-4504-4835-8677-570DFC8E23BE}" dt="2020-12-25T06:16:30.141" v="657" actId="729"/>
        <pc:sldMkLst>
          <pc:docMk/>
          <pc:sldMk cId="300088492" sldId="279"/>
        </pc:sldMkLst>
      </pc:sldChg>
      <pc:sldChg chg="modSp mod">
        <pc:chgData name="庭維 郭" userId="033b7ea52ee14244" providerId="LiveId" clId="{2C096A4A-4504-4835-8677-570DFC8E23BE}" dt="2020-12-24T08:56:27.101" v="98"/>
        <pc:sldMkLst>
          <pc:docMk/>
          <pc:sldMk cId="1108981880" sldId="284"/>
        </pc:sldMkLst>
        <pc:spChg chg="mod">
          <ac:chgData name="庭維 郭" userId="033b7ea52ee14244" providerId="LiveId" clId="{2C096A4A-4504-4835-8677-570DFC8E23BE}" dt="2020-12-24T08:56:27.101" v="98"/>
          <ac:spMkLst>
            <pc:docMk/>
            <pc:sldMk cId="1108981880" sldId="284"/>
            <ac:spMk id="2" creationId="{E8346AA4-4D03-4067-A718-C2A1467F2D6D}"/>
          </ac:spMkLst>
        </pc:spChg>
      </pc:sldChg>
      <pc:sldChg chg="modSp mod">
        <pc:chgData name="庭維 郭" userId="033b7ea52ee14244" providerId="LiveId" clId="{2C096A4A-4504-4835-8677-570DFC8E23BE}" dt="2020-12-24T08:56:45.496" v="107"/>
        <pc:sldMkLst>
          <pc:docMk/>
          <pc:sldMk cId="3040213236" sldId="285"/>
        </pc:sldMkLst>
        <pc:spChg chg="mod">
          <ac:chgData name="庭維 郭" userId="033b7ea52ee14244" providerId="LiveId" clId="{2C096A4A-4504-4835-8677-570DFC8E23BE}" dt="2020-12-24T08:56:45.496" v="107"/>
          <ac:spMkLst>
            <pc:docMk/>
            <pc:sldMk cId="3040213236" sldId="285"/>
            <ac:spMk id="2" creationId="{E8346AA4-4D03-4067-A718-C2A1467F2D6D}"/>
          </ac:spMkLst>
        </pc:spChg>
      </pc:sldChg>
      <pc:sldChg chg="modSp mod">
        <pc:chgData name="庭維 郭" userId="033b7ea52ee14244" providerId="LiveId" clId="{2C096A4A-4504-4835-8677-570DFC8E23BE}" dt="2020-12-24T08:57:07.916" v="111" actId="113"/>
        <pc:sldMkLst>
          <pc:docMk/>
          <pc:sldMk cId="2535414543" sldId="286"/>
        </pc:sldMkLst>
        <pc:spChg chg="mod">
          <ac:chgData name="庭維 郭" userId="033b7ea52ee14244" providerId="LiveId" clId="{2C096A4A-4504-4835-8677-570DFC8E23BE}" dt="2020-12-24T08:57:07.916" v="111" actId="113"/>
          <ac:spMkLst>
            <pc:docMk/>
            <pc:sldMk cId="2535414543" sldId="286"/>
            <ac:spMk id="2" creationId="{77CF9BAF-8395-49B3-B08B-8E05B059D5CA}"/>
          </ac:spMkLst>
        </pc:spChg>
      </pc:sldChg>
      <pc:sldChg chg="modSp mod">
        <pc:chgData name="庭維 郭" userId="033b7ea52ee14244" providerId="LiveId" clId="{2C096A4A-4504-4835-8677-570DFC8E23BE}" dt="2020-12-24T08:57:33.091" v="118"/>
        <pc:sldMkLst>
          <pc:docMk/>
          <pc:sldMk cId="1988623526" sldId="287"/>
        </pc:sldMkLst>
        <pc:spChg chg="mod">
          <ac:chgData name="庭維 郭" userId="033b7ea52ee14244" providerId="LiveId" clId="{2C096A4A-4504-4835-8677-570DFC8E23BE}" dt="2020-12-24T08:57:33.091" v="118"/>
          <ac:spMkLst>
            <pc:docMk/>
            <pc:sldMk cId="1988623526" sldId="287"/>
            <ac:spMk id="2" creationId="{77CF9BAF-8395-49B3-B08B-8E05B059D5CA}"/>
          </ac:spMkLst>
        </pc:spChg>
      </pc:sldChg>
      <pc:sldChg chg="modSp mod">
        <pc:chgData name="庭維 郭" userId="033b7ea52ee14244" providerId="LiveId" clId="{2C096A4A-4504-4835-8677-570DFC8E23BE}" dt="2020-12-24T08:57:55.985" v="121"/>
        <pc:sldMkLst>
          <pc:docMk/>
          <pc:sldMk cId="1790742611" sldId="288"/>
        </pc:sldMkLst>
        <pc:spChg chg="mod">
          <ac:chgData name="庭維 郭" userId="033b7ea52ee14244" providerId="LiveId" clId="{2C096A4A-4504-4835-8677-570DFC8E23BE}" dt="2020-12-24T08:57:55.985" v="121"/>
          <ac:spMkLst>
            <pc:docMk/>
            <pc:sldMk cId="1790742611" sldId="288"/>
            <ac:spMk id="2" creationId="{77CF9BAF-8395-49B3-B08B-8E05B059D5CA}"/>
          </ac:spMkLst>
        </pc:spChg>
      </pc:sldChg>
      <pc:sldChg chg="addSp delSp modSp mod ord">
        <pc:chgData name="庭維 郭" userId="033b7ea52ee14244" providerId="LiveId" clId="{2C096A4A-4504-4835-8677-570DFC8E23BE}" dt="2020-12-24T09:28:58.457" v="133"/>
        <pc:sldMkLst>
          <pc:docMk/>
          <pc:sldMk cId="1973909351" sldId="290"/>
        </pc:sldMkLst>
        <pc:spChg chg="add del mod">
          <ac:chgData name="庭維 郭" userId="033b7ea52ee14244" providerId="LiveId" clId="{2C096A4A-4504-4835-8677-570DFC8E23BE}" dt="2020-12-24T09:12:26.735" v="129"/>
          <ac:spMkLst>
            <pc:docMk/>
            <pc:sldMk cId="1973909351" sldId="290"/>
            <ac:spMk id="4" creationId="{FC940C65-2BF2-4FBC-AD46-4957918CAEA8}"/>
          </ac:spMkLst>
        </pc:spChg>
        <pc:spChg chg="add del">
          <ac:chgData name="庭維 郭" userId="033b7ea52ee14244" providerId="LiveId" clId="{2C096A4A-4504-4835-8677-570DFC8E23BE}" dt="2020-12-24T09:12:26.735" v="129"/>
          <ac:spMkLst>
            <pc:docMk/>
            <pc:sldMk cId="1973909351" sldId="290"/>
            <ac:spMk id="5" creationId="{6BDD8B88-3F9B-4159-8B11-7D7DE06C5D9E}"/>
          </ac:spMkLst>
        </pc:spChg>
        <pc:spChg chg="add del">
          <ac:chgData name="庭維 郭" userId="033b7ea52ee14244" providerId="LiveId" clId="{2C096A4A-4504-4835-8677-570DFC8E23BE}" dt="2020-12-24T09:12:26.735" v="129"/>
          <ac:spMkLst>
            <pc:docMk/>
            <pc:sldMk cId="1973909351" sldId="290"/>
            <ac:spMk id="6" creationId="{8213BA12-977D-4520-BB09-3EF1C246CD47}"/>
          </ac:spMkLst>
        </pc:spChg>
        <pc:spChg chg="add del">
          <ac:chgData name="庭維 郭" userId="033b7ea52ee14244" providerId="LiveId" clId="{2C096A4A-4504-4835-8677-570DFC8E23BE}" dt="2020-12-24T09:12:26.735" v="129"/>
          <ac:spMkLst>
            <pc:docMk/>
            <pc:sldMk cId="1973909351" sldId="290"/>
            <ac:spMk id="7" creationId="{9377FFFE-20DD-46B8-8A2E-42FAEB45D068}"/>
          </ac:spMkLst>
        </pc:spChg>
        <pc:spChg chg="add del">
          <ac:chgData name="庭維 郭" userId="033b7ea52ee14244" providerId="LiveId" clId="{2C096A4A-4504-4835-8677-570DFC8E23BE}" dt="2020-12-24T09:12:26.735" v="129"/>
          <ac:spMkLst>
            <pc:docMk/>
            <pc:sldMk cId="1973909351" sldId="290"/>
            <ac:spMk id="8" creationId="{A22A4005-CEC0-4100-A6FA-D4D0CC53AE17}"/>
          </ac:spMkLst>
        </pc:spChg>
        <pc:spChg chg="add del">
          <ac:chgData name="庭維 郭" userId="033b7ea52ee14244" providerId="LiveId" clId="{2C096A4A-4504-4835-8677-570DFC8E23BE}" dt="2020-12-24T09:12:26.735" v="129"/>
          <ac:spMkLst>
            <pc:docMk/>
            <pc:sldMk cId="1973909351" sldId="290"/>
            <ac:spMk id="9" creationId="{83F7533F-9FC1-4839-8D2A-80F64AA7A8FF}"/>
          </ac:spMkLst>
        </pc:spChg>
        <pc:spChg chg="add del">
          <ac:chgData name="庭維 郭" userId="033b7ea52ee14244" providerId="LiveId" clId="{2C096A4A-4504-4835-8677-570DFC8E23BE}" dt="2020-12-24T09:12:26.735" v="129"/>
          <ac:spMkLst>
            <pc:docMk/>
            <pc:sldMk cId="1973909351" sldId="290"/>
            <ac:spMk id="10" creationId="{479B05C2-B315-487B-8EEA-EA429910CC4E}"/>
          </ac:spMkLst>
        </pc:spChg>
        <pc:spChg chg="add del">
          <ac:chgData name="庭維 郭" userId="033b7ea52ee14244" providerId="LiveId" clId="{2C096A4A-4504-4835-8677-570DFC8E23BE}" dt="2020-12-24T09:12:26.735" v="129"/>
          <ac:spMkLst>
            <pc:docMk/>
            <pc:sldMk cId="1973909351" sldId="290"/>
            <ac:spMk id="11" creationId="{61AA3BC2-8D82-41F6-9DEC-5C68F74351D6}"/>
          </ac:spMkLst>
        </pc:spChg>
        <pc:spChg chg="add del">
          <ac:chgData name="庭維 郭" userId="033b7ea52ee14244" providerId="LiveId" clId="{2C096A4A-4504-4835-8677-570DFC8E23BE}" dt="2020-12-24T09:12:26.735" v="129"/>
          <ac:spMkLst>
            <pc:docMk/>
            <pc:sldMk cId="1973909351" sldId="290"/>
            <ac:spMk id="12" creationId="{2E8E588D-BCB2-48E2-821F-97F92A5D3297}"/>
          </ac:spMkLst>
        </pc:spChg>
        <pc:cxnChg chg="add del">
          <ac:chgData name="庭維 郭" userId="033b7ea52ee14244" providerId="LiveId" clId="{2C096A4A-4504-4835-8677-570DFC8E23BE}" dt="2020-12-24T09:26:41.126" v="131" actId="478"/>
          <ac:cxnSpMkLst>
            <pc:docMk/>
            <pc:sldMk cId="1973909351" sldId="290"/>
            <ac:cxnSpMk id="18" creationId="{0B38F88A-B5F3-4CC3-A6C8-5B88D63EE49C}"/>
          </ac:cxnSpMkLst>
        </pc:cxnChg>
      </pc:sldChg>
      <pc:sldChg chg="mod modShow">
        <pc:chgData name="庭維 郭" userId="033b7ea52ee14244" providerId="LiveId" clId="{2C096A4A-4504-4835-8677-570DFC8E23BE}" dt="2020-12-24T09:50:00.875" v="237" actId="729"/>
        <pc:sldMkLst>
          <pc:docMk/>
          <pc:sldMk cId="790372052" sldId="291"/>
        </pc:sldMkLst>
      </pc:sldChg>
      <pc:sldChg chg="modSp mod">
        <pc:chgData name="庭維 郭" userId="033b7ea52ee14244" providerId="LiveId" clId="{2C096A4A-4504-4835-8677-570DFC8E23BE}" dt="2020-12-24T08:56:37.354" v="100" actId="20577"/>
        <pc:sldMkLst>
          <pc:docMk/>
          <pc:sldMk cId="1584162429" sldId="294"/>
        </pc:sldMkLst>
        <pc:spChg chg="mod">
          <ac:chgData name="庭維 郭" userId="033b7ea52ee14244" providerId="LiveId" clId="{2C096A4A-4504-4835-8677-570DFC8E23BE}" dt="2020-12-24T08:56:37.354" v="100" actId="20577"/>
          <ac:spMkLst>
            <pc:docMk/>
            <pc:sldMk cId="1584162429" sldId="294"/>
            <ac:spMk id="2" creationId="{BDF28476-CA37-4203-A0B4-DA9C9DFB3622}"/>
          </ac:spMkLst>
        </pc:spChg>
      </pc:sldChg>
      <pc:sldChg chg="addSp delSp modSp mod">
        <pc:chgData name="庭維 郭" userId="033b7ea52ee14244" providerId="LiveId" clId="{2C096A4A-4504-4835-8677-570DFC8E23BE}" dt="2020-12-24T08:42:49.836" v="42" actId="478"/>
        <pc:sldMkLst>
          <pc:docMk/>
          <pc:sldMk cId="1609102757" sldId="295"/>
        </pc:sldMkLst>
        <pc:picChg chg="add del mod">
          <ac:chgData name="庭維 郭" userId="033b7ea52ee14244" providerId="LiveId" clId="{2C096A4A-4504-4835-8677-570DFC8E23BE}" dt="2020-12-24T08:42:49.836" v="42" actId="478"/>
          <ac:picMkLst>
            <pc:docMk/>
            <pc:sldMk cId="1609102757" sldId="295"/>
            <ac:picMk id="6" creationId="{D2E8985B-B163-4E9D-BE27-FF84CCD3CD32}"/>
          </ac:picMkLst>
        </pc:picChg>
      </pc:sldChg>
      <pc:sldChg chg="delSp modSp del mod">
        <pc:chgData name="庭維 郭" userId="033b7ea52ee14244" providerId="LiveId" clId="{2C096A4A-4504-4835-8677-570DFC8E23BE}" dt="2020-12-24T08:41:31.775" v="38" actId="2696"/>
        <pc:sldMkLst>
          <pc:docMk/>
          <pc:sldMk cId="1766158202" sldId="296"/>
        </pc:sldMkLst>
        <pc:spChg chg="mod">
          <ac:chgData name="庭維 郭" userId="033b7ea52ee14244" providerId="LiveId" clId="{2C096A4A-4504-4835-8677-570DFC8E23BE}" dt="2020-12-24T08:33:07.243" v="6" actId="1076"/>
          <ac:spMkLst>
            <pc:docMk/>
            <pc:sldMk cId="1766158202" sldId="296"/>
            <ac:spMk id="2" creationId="{097F1614-5627-43BA-A91D-F68F7014E2A3}"/>
          </ac:spMkLst>
        </pc:spChg>
        <pc:picChg chg="del">
          <ac:chgData name="庭維 郭" userId="033b7ea52ee14244" providerId="LiveId" clId="{2C096A4A-4504-4835-8677-570DFC8E23BE}" dt="2020-12-24T08:32:44.619" v="0" actId="478"/>
          <ac:picMkLst>
            <pc:docMk/>
            <pc:sldMk cId="1766158202" sldId="296"/>
            <ac:picMk id="4" creationId="{0D62A66A-A31E-47AD-9EAA-114B79730A9B}"/>
          </ac:picMkLst>
        </pc:picChg>
      </pc:sldChg>
      <pc:sldChg chg="addSp delSp modSp add del mod setBg delDesignElem">
        <pc:chgData name="庭維 郭" userId="033b7ea52ee14244" providerId="LiveId" clId="{2C096A4A-4504-4835-8677-570DFC8E23BE}" dt="2020-12-24T08:38:57.669" v="21" actId="47"/>
        <pc:sldMkLst>
          <pc:docMk/>
          <pc:sldMk cId="1673042389" sldId="297"/>
        </pc:sldMkLst>
        <pc:spChg chg="mod">
          <ac:chgData name="庭維 郭" userId="033b7ea52ee14244" providerId="LiveId" clId="{2C096A4A-4504-4835-8677-570DFC8E23BE}" dt="2020-12-24T08:34:25.963" v="12" actId="14100"/>
          <ac:spMkLst>
            <pc:docMk/>
            <pc:sldMk cId="1673042389" sldId="297"/>
            <ac:spMk id="2" creationId="{2A96B844-31BA-4ACE-871C-EEB02EB4C640}"/>
          </ac:spMkLst>
        </pc:spChg>
        <pc:spChg chg="mod">
          <ac:chgData name="庭維 郭" userId="033b7ea52ee14244" providerId="LiveId" clId="{2C096A4A-4504-4835-8677-570DFC8E23BE}" dt="2020-12-24T08:32:59.713" v="4"/>
          <ac:spMkLst>
            <pc:docMk/>
            <pc:sldMk cId="1673042389" sldId="297"/>
            <ac:spMk id="20" creationId="{81A4F482-462B-4ACC-8325-8C28F95E0EFE}"/>
          </ac:spMkLst>
        </pc:spChg>
        <pc:spChg chg="mod">
          <ac:chgData name="庭維 郭" userId="033b7ea52ee14244" providerId="LiveId" clId="{2C096A4A-4504-4835-8677-570DFC8E23BE}" dt="2020-12-24T08:32:59.713" v="4"/>
          <ac:spMkLst>
            <pc:docMk/>
            <pc:sldMk cId="1673042389" sldId="297"/>
            <ac:spMk id="21" creationId="{BB7B65A9-FD26-4CEA-A619-50C64213B62B}"/>
          </ac:spMkLst>
        </pc:spChg>
        <pc:spChg chg="mod">
          <ac:chgData name="庭維 郭" userId="033b7ea52ee14244" providerId="LiveId" clId="{2C096A4A-4504-4835-8677-570DFC8E23BE}" dt="2020-12-24T08:32:59.713" v="4"/>
          <ac:spMkLst>
            <pc:docMk/>
            <pc:sldMk cId="1673042389" sldId="297"/>
            <ac:spMk id="22" creationId="{BD8E31F0-6147-49D7-ABCD-30CC8CB0C294}"/>
          </ac:spMkLst>
        </pc:spChg>
        <pc:spChg chg="del">
          <ac:chgData name="庭維 郭" userId="033b7ea52ee14244" providerId="LiveId" clId="{2C096A4A-4504-4835-8677-570DFC8E23BE}" dt="2020-12-24T08:32:51.820" v="2"/>
          <ac:spMkLst>
            <pc:docMk/>
            <pc:sldMk cId="1673042389" sldId="297"/>
            <ac:spMk id="4129" creationId="{4CB3EA36-32FA-45B8-9C8E-B9F3520EE418}"/>
          </ac:spMkLst>
        </pc:spChg>
        <pc:grpChg chg="add mod">
          <ac:chgData name="庭維 郭" userId="033b7ea52ee14244" providerId="LiveId" clId="{2C096A4A-4504-4835-8677-570DFC8E23BE}" dt="2020-12-24T08:33:34.899" v="9" actId="1076"/>
          <ac:grpSpMkLst>
            <pc:docMk/>
            <pc:sldMk cId="1673042389" sldId="297"/>
            <ac:grpSpMk id="19" creationId="{A69649AB-7F64-4713-9924-6AC9F2D95DEF}"/>
          </ac:grpSpMkLst>
        </pc:grpChg>
        <pc:grpChg chg="del">
          <ac:chgData name="庭維 郭" userId="033b7ea52ee14244" providerId="LiveId" clId="{2C096A4A-4504-4835-8677-570DFC8E23BE}" dt="2020-12-24T08:32:51.820" v="2"/>
          <ac:grpSpMkLst>
            <pc:docMk/>
            <pc:sldMk cId="1673042389" sldId="297"/>
            <ac:grpSpMk id="4116" creationId="{F3A9D86E-2110-414C-A789-1B14FCD552E5}"/>
          </ac:grpSpMkLst>
        </pc:grpChg>
        <pc:grpChg chg="del">
          <ac:chgData name="庭維 郭" userId="033b7ea52ee14244" providerId="LiveId" clId="{2C096A4A-4504-4835-8677-570DFC8E23BE}" dt="2020-12-24T08:32:51.820" v="2"/>
          <ac:grpSpMkLst>
            <pc:docMk/>
            <pc:sldMk cId="1673042389" sldId="297"/>
            <ac:grpSpMk id="4122" creationId="{B9A024A3-1C22-4ECE-9940-39AA528523BC}"/>
          </ac:grpSpMkLst>
        </pc:grpChg>
        <pc:picChg chg="del">
          <ac:chgData name="庭維 郭" userId="033b7ea52ee14244" providerId="LiveId" clId="{2C096A4A-4504-4835-8677-570DFC8E23BE}" dt="2020-12-24T08:32:59.323" v="3" actId="478"/>
          <ac:picMkLst>
            <pc:docMk/>
            <pc:sldMk cId="1673042389" sldId="297"/>
            <ac:picMk id="4102" creationId="{2A4A28A1-3483-4D29-887A-6CF5664FBCD0}"/>
          </ac:picMkLst>
        </pc:picChg>
        <pc:cxnChg chg="del">
          <ac:chgData name="庭維 郭" userId="033b7ea52ee14244" providerId="LiveId" clId="{2C096A4A-4504-4835-8677-570DFC8E23BE}" dt="2020-12-24T08:32:51.820" v="2"/>
          <ac:cxnSpMkLst>
            <pc:docMk/>
            <pc:sldMk cId="1673042389" sldId="297"/>
            <ac:cxnSpMk id="4121" creationId="{48A3ACA9-28FE-44FE-8439-756750473DB7}"/>
          </ac:cxnSpMkLst>
        </pc:cxnChg>
        <pc:cxnChg chg="del">
          <ac:chgData name="庭維 郭" userId="033b7ea52ee14244" providerId="LiveId" clId="{2C096A4A-4504-4835-8677-570DFC8E23BE}" dt="2020-12-24T08:32:51.820" v="2"/>
          <ac:cxnSpMkLst>
            <pc:docMk/>
            <pc:sldMk cId="1673042389" sldId="297"/>
            <ac:cxnSpMk id="4130" creationId="{62DC478F-1B0E-4A8A-B3B9-460AB0A0F17B}"/>
          </ac:cxnSpMkLst>
        </pc:cxnChg>
      </pc:sldChg>
      <pc:sldChg chg="add del ord">
        <pc:chgData name="庭維 郭" userId="033b7ea52ee14244" providerId="LiveId" clId="{2C096A4A-4504-4835-8677-570DFC8E23BE}" dt="2020-12-24T08:41:34.899" v="39" actId="2696"/>
        <pc:sldMkLst>
          <pc:docMk/>
          <pc:sldMk cId="1393884037" sldId="298"/>
        </pc:sldMkLst>
      </pc:sldChg>
      <pc:sldChg chg="addSp delSp add del setBg delDesignElem">
        <pc:chgData name="庭維 郭" userId="033b7ea52ee14244" providerId="LiveId" clId="{2C096A4A-4504-4835-8677-570DFC8E23BE}" dt="2020-12-24T08:38:50.834" v="19"/>
        <pc:sldMkLst>
          <pc:docMk/>
          <pc:sldMk cId="3560988328" sldId="298"/>
        </pc:sldMkLst>
        <pc:spChg chg="add del">
          <ac:chgData name="庭維 郭" userId="033b7ea52ee14244" providerId="LiveId" clId="{2C096A4A-4504-4835-8677-570DFC8E23BE}" dt="2020-12-24T08:38:50.834" v="19"/>
          <ac:spMkLst>
            <pc:docMk/>
            <pc:sldMk cId="3560988328" sldId="298"/>
            <ac:spMk id="119" creationId="{9B1CD154-9334-4B9D-A09B-3DC06DBF19A4}"/>
          </ac:spMkLst>
        </pc:spChg>
        <pc:grpChg chg="add del">
          <ac:chgData name="庭維 郭" userId="033b7ea52ee14244" providerId="LiveId" clId="{2C096A4A-4504-4835-8677-570DFC8E23BE}" dt="2020-12-24T08:38:50.834" v="19"/>
          <ac:grpSpMkLst>
            <pc:docMk/>
            <pc:sldMk cId="3560988328" sldId="298"/>
            <ac:grpSpMk id="103" creationId="{70F82E3E-E291-4077-9561-D03BD8817A6B}"/>
          </ac:grpSpMkLst>
        </pc:grpChg>
        <pc:grpChg chg="add del">
          <ac:chgData name="庭維 郭" userId="033b7ea52ee14244" providerId="LiveId" clId="{2C096A4A-4504-4835-8677-570DFC8E23BE}" dt="2020-12-24T08:38:50.834" v="19"/>
          <ac:grpSpMkLst>
            <pc:docMk/>
            <pc:sldMk cId="3560988328" sldId="298"/>
            <ac:grpSpMk id="111" creationId="{F0A94C21-1E55-4619-A9CE-5AD790B1D278}"/>
          </ac:grpSpMkLst>
        </pc:grpChg>
        <pc:cxnChg chg="add del">
          <ac:chgData name="庭維 郭" userId="033b7ea52ee14244" providerId="LiveId" clId="{2C096A4A-4504-4835-8677-570DFC8E23BE}" dt="2020-12-24T08:38:50.834" v="19"/>
          <ac:cxnSpMkLst>
            <pc:docMk/>
            <pc:sldMk cId="3560988328" sldId="298"/>
            <ac:cxnSpMk id="109" creationId="{9A5BFCFB-CCDF-43A8-888F-E16CF73D2F8D}"/>
          </ac:cxnSpMkLst>
        </pc:cxnChg>
        <pc:cxnChg chg="add del">
          <ac:chgData name="庭維 郭" userId="033b7ea52ee14244" providerId="LiveId" clId="{2C096A4A-4504-4835-8677-570DFC8E23BE}" dt="2020-12-24T08:38:50.834" v="19"/>
          <ac:cxnSpMkLst>
            <pc:docMk/>
            <pc:sldMk cId="3560988328" sldId="298"/>
            <ac:cxnSpMk id="121" creationId="{5B910CC1-7811-4162-9B0D-34002409EB9A}"/>
          </ac:cxnSpMkLst>
        </pc:cxnChg>
      </pc:sldChg>
      <pc:sldChg chg="addSp delSp modSp mod">
        <pc:chgData name="庭維 郭" userId="033b7ea52ee14244" providerId="LiveId" clId="{2C096A4A-4504-4835-8677-570DFC8E23BE}" dt="2020-12-24T08:40:25.141" v="37" actId="1076"/>
        <pc:sldMkLst>
          <pc:docMk/>
          <pc:sldMk cId="3825589934" sldId="299"/>
        </pc:sldMkLst>
        <pc:spChg chg="mod">
          <ac:chgData name="庭維 郭" userId="033b7ea52ee14244" providerId="LiveId" clId="{2C096A4A-4504-4835-8677-570DFC8E23BE}" dt="2020-12-24T08:39:37.593" v="22"/>
          <ac:spMkLst>
            <pc:docMk/>
            <pc:sldMk cId="3825589934" sldId="299"/>
            <ac:spMk id="20" creationId="{3AA768E7-D05A-4C9E-9F5F-741F5250588F}"/>
          </ac:spMkLst>
        </pc:spChg>
        <pc:spChg chg="mod">
          <ac:chgData name="庭維 郭" userId="033b7ea52ee14244" providerId="LiveId" clId="{2C096A4A-4504-4835-8677-570DFC8E23BE}" dt="2020-12-24T08:39:37.593" v="22"/>
          <ac:spMkLst>
            <pc:docMk/>
            <pc:sldMk cId="3825589934" sldId="299"/>
            <ac:spMk id="21" creationId="{5DFAEC94-62C4-4264-8EFF-1F18669B1C79}"/>
          </ac:spMkLst>
        </pc:spChg>
        <pc:spChg chg="mod">
          <ac:chgData name="庭維 郭" userId="033b7ea52ee14244" providerId="LiveId" clId="{2C096A4A-4504-4835-8677-570DFC8E23BE}" dt="2020-12-24T08:39:37.593" v="22"/>
          <ac:spMkLst>
            <pc:docMk/>
            <pc:sldMk cId="3825589934" sldId="299"/>
            <ac:spMk id="22" creationId="{179B3377-9518-4D67-9631-EA471C92D1B0}"/>
          </ac:spMkLst>
        </pc:spChg>
        <pc:grpChg chg="add del mod">
          <ac:chgData name="庭維 郭" userId="033b7ea52ee14244" providerId="LiveId" clId="{2C096A4A-4504-4835-8677-570DFC8E23BE}" dt="2020-12-24T08:39:59.276" v="29" actId="478"/>
          <ac:grpSpMkLst>
            <pc:docMk/>
            <pc:sldMk cId="3825589934" sldId="299"/>
            <ac:grpSpMk id="19" creationId="{8C07FAC9-C374-4213-A0C9-1C1C0E48982F}"/>
          </ac:grpSpMkLst>
        </pc:grpChg>
        <pc:picChg chg="del mod">
          <ac:chgData name="庭維 郭" userId="033b7ea52ee14244" providerId="LiveId" clId="{2C096A4A-4504-4835-8677-570DFC8E23BE}" dt="2020-12-24T08:40:16.537" v="35" actId="478"/>
          <ac:picMkLst>
            <pc:docMk/>
            <pc:sldMk cId="3825589934" sldId="299"/>
            <ac:picMk id="3" creationId="{16B510F7-C02F-4989-A4A5-6F735CFE676E}"/>
          </ac:picMkLst>
        </pc:picChg>
        <pc:picChg chg="add mod">
          <ac:chgData name="庭維 郭" userId="033b7ea52ee14244" providerId="LiveId" clId="{2C096A4A-4504-4835-8677-570DFC8E23BE}" dt="2020-12-24T08:40:25.141" v="37" actId="1076"/>
          <ac:picMkLst>
            <pc:docMk/>
            <pc:sldMk cId="3825589934" sldId="299"/>
            <ac:picMk id="23" creationId="{3FC377F7-20AF-4DAA-AA85-35AC7F81269B}"/>
          </ac:picMkLst>
        </pc:picChg>
        <pc:picChg chg="del">
          <ac:chgData name="庭維 郭" userId="033b7ea52ee14244" providerId="LiveId" clId="{2C096A4A-4504-4835-8677-570DFC8E23BE}" dt="2020-12-24T08:39:39.733" v="23" actId="478"/>
          <ac:picMkLst>
            <pc:docMk/>
            <pc:sldMk cId="3825589934" sldId="299"/>
            <ac:picMk id="4102" creationId="{2A4A28A1-3483-4D29-887A-6CF5664FBCD0}"/>
          </ac:picMkLst>
        </pc:picChg>
      </pc:sldChg>
      <pc:sldChg chg="addSp delSp modSp mod">
        <pc:chgData name="庭維 郭" userId="033b7ea52ee14244" providerId="LiveId" clId="{2C096A4A-4504-4835-8677-570DFC8E23BE}" dt="2020-12-24T09:47:59.969" v="221"/>
        <pc:sldMkLst>
          <pc:docMk/>
          <pc:sldMk cId="464146833" sldId="305"/>
        </pc:sldMkLst>
        <pc:spChg chg="add del mod">
          <ac:chgData name="庭維 郭" userId="033b7ea52ee14244" providerId="LiveId" clId="{2C096A4A-4504-4835-8677-570DFC8E23BE}" dt="2020-12-24T09:47:12.883" v="216" actId="478"/>
          <ac:spMkLst>
            <pc:docMk/>
            <pc:sldMk cId="464146833" sldId="305"/>
            <ac:spMk id="4" creationId="{A9C44209-CF9F-4994-984D-1113AA5E3B2C}"/>
          </ac:spMkLst>
        </pc:spChg>
        <pc:spChg chg="add del mod ord">
          <ac:chgData name="庭維 郭" userId="033b7ea52ee14244" providerId="LiveId" clId="{2C096A4A-4504-4835-8677-570DFC8E23BE}" dt="2020-12-24T09:47:44.711" v="217" actId="478"/>
          <ac:spMkLst>
            <pc:docMk/>
            <pc:sldMk cId="464146833" sldId="305"/>
            <ac:spMk id="5" creationId="{DF31DC11-2A5A-4ABB-BFA0-06EDA4DDBCA1}"/>
          </ac:spMkLst>
        </pc:spChg>
        <pc:picChg chg="add mod">
          <ac:chgData name="庭維 郭" userId="033b7ea52ee14244" providerId="LiveId" clId="{2C096A4A-4504-4835-8677-570DFC8E23BE}" dt="2020-12-24T09:47:59.969" v="221"/>
          <ac:picMkLst>
            <pc:docMk/>
            <pc:sldMk cId="464146833" sldId="305"/>
            <ac:picMk id="4098" creationId="{47360A7D-9A87-4520-8979-C473C11A6775}"/>
          </ac:picMkLst>
        </pc:picChg>
      </pc:sldChg>
      <pc:sldChg chg="ord">
        <pc:chgData name="庭維 郭" userId="033b7ea52ee14244" providerId="LiveId" clId="{2C096A4A-4504-4835-8677-570DFC8E23BE}" dt="2020-12-24T09:32:39.265" v="176"/>
        <pc:sldMkLst>
          <pc:docMk/>
          <pc:sldMk cId="4130631595" sldId="307"/>
        </pc:sldMkLst>
      </pc:sldChg>
      <pc:sldChg chg="delSp modSp new mod modShow">
        <pc:chgData name="庭維 郭" userId="033b7ea52ee14244" providerId="LiveId" clId="{2C096A4A-4504-4835-8677-570DFC8E23BE}" dt="2020-12-24T09:30:20.733" v="167" actId="729"/>
        <pc:sldMkLst>
          <pc:docMk/>
          <pc:sldMk cId="33524368" sldId="308"/>
        </pc:sldMkLst>
        <pc:spChg chg="mod">
          <ac:chgData name="庭維 郭" userId="033b7ea52ee14244" providerId="LiveId" clId="{2C096A4A-4504-4835-8677-570DFC8E23BE}" dt="2020-12-24T09:30:09.353" v="165" actId="20577"/>
          <ac:spMkLst>
            <pc:docMk/>
            <pc:sldMk cId="33524368" sldId="308"/>
            <ac:spMk id="2" creationId="{2E7BB02F-C4BF-42B0-AE9F-80490E22D340}"/>
          </ac:spMkLst>
        </pc:spChg>
        <pc:spChg chg="del">
          <ac:chgData name="庭維 郭" userId="033b7ea52ee14244" providerId="LiveId" clId="{2C096A4A-4504-4835-8677-570DFC8E23BE}" dt="2020-12-24T09:30:12.410" v="166" actId="478"/>
          <ac:spMkLst>
            <pc:docMk/>
            <pc:sldMk cId="33524368" sldId="308"/>
            <ac:spMk id="3" creationId="{E5783A35-7D25-4F48-9B15-E6F29E9750D2}"/>
          </ac:spMkLst>
        </pc:spChg>
      </pc:sldChg>
      <pc:sldChg chg="modSp add mod">
        <pc:chgData name="庭維 郭" userId="033b7ea52ee14244" providerId="LiveId" clId="{2C096A4A-4504-4835-8677-570DFC8E23BE}" dt="2020-12-24T09:30:37.142" v="172" actId="20577"/>
        <pc:sldMkLst>
          <pc:docMk/>
          <pc:sldMk cId="2611537643" sldId="309"/>
        </pc:sldMkLst>
        <pc:spChg chg="mod">
          <ac:chgData name="庭維 郭" userId="033b7ea52ee14244" providerId="LiveId" clId="{2C096A4A-4504-4835-8677-570DFC8E23BE}" dt="2020-12-24T09:30:37.142" v="172" actId="20577"/>
          <ac:spMkLst>
            <pc:docMk/>
            <pc:sldMk cId="2611537643" sldId="309"/>
            <ac:spMk id="2" creationId="{2E7BB02F-C4BF-42B0-AE9F-80490E22D340}"/>
          </ac:spMkLst>
        </pc:spChg>
      </pc:sldChg>
      <pc:sldChg chg="modSp mod">
        <pc:chgData name="庭維 郭" userId="033b7ea52ee14244" providerId="LiveId" clId="{2C096A4A-4504-4835-8677-570DFC8E23BE}" dt="2020-12-25T05:41:07.732" v="348" actId="20577"/>
        <pc:sldMkLst>
          <pc:docMk/>
          <pc:sldMk cId="2015520408" sldId="310"/>
        </pc:sldMkLst>
        <pc:spChg chg="mod">
          <ac:chgData name="庭維 郭" userId="033b7ea52ee14244" providerId="LiveId" clId="{2C096A4A-4504-4835-8677-570DFC8E23BE}" dt="2020-12-25T05:41:07.732" v="348" actId="20577"/>
          <ac:spMkLst>
            <pc:docMk/>
            <pc:sldMk cId="2015520408" sldId="310"/>
            <ac:spMk id="3" creationId="{337076AA-F496-4EBF-B481-B9B71E4B6526}"/>
          </ac:spMkLst>
        </pc:spChg>
      </pc:sldChg>
      <pc:sldChg chg="addSp delSp modSp mod">
        <pc:chgData name="庭維 郭" userId="033b7ea52ee14244" providerId="LiveId" clId="{2C096A4A-4504-4835-8677-570DFC8E23BE}" dt="2020-12-24T09:49:01.838" v="235" actId="14100"/>
        <pc:sldMkLst>
          <pc:docMk/>
          <pc:sldMk cId="3762663547" sldId="311"/>
        </pc:sldMkLst>
        <pc:spChg chg="del">
          <ac:chgData name="庭維 郭" userId="033b7ea52ee14244" providerId="LiveId" clId="{2C096A4A-4504-4835-8677-570DFC8E23BE}" dt="2020-12-24T09:41:33.783" v="178"/>
          <ac:spMkLst>
            <pc:docMk/>
            <pc:sldMk cId="3762663547" sldId="311"/>
            <ac:spMk id="3" creationId="{F72DD193-7869-437C-9601-2FB8B235A18F}"/>
          </ac:spMkLst>
        </pc:spChg>
        <pc:graphicFrameChg chg="add mod modGraphic">
          <ac:chgData name="庭維 郭" userId="033b7ea52ee14244" providerId="LiveId" clId="{2C096A4A-4504-4835-8677-570DFC8E23BE}" dt="2020-12-24T09:49:01.838" v="235" actId="14100"/>
          <ac:graphicFrameMkLst>
            <pc:docMk/>
            <pc:sldMk cId="3762663547" sldId="311"/>
            <ac:graphicFrameMk id="4" creationId="{D2C94FD0-CC2E-404F-89C3-D3E3E7D4C240}"/>
          </ac:graphicFrameMkLst>
        </pc:graphicFrameChg>
      </pc:sldChg>
      <pc:sldChg chg="add">
        <pc:chgData name="庭維 郭" userId="033b7ea52ee14244" providerId="LiveId" clId="{2C096A4A-4504-4835-8677-570DFC8E23BE}" dt="2020-12-24T09:41:05.151" v="177"/>
        <pc:sldMkLst>
          <pc:docMk/>
          <pc:sldMk cId="2784014052" sldId="313"/>
        </pc:sldMkLst>
      </pc:sldChg>
      <pc:sldChg chg="addSp delSp modSp mod delAnim modAnim">
        <pc:chgData name="庭維 郭" userId="033b7ea52ee14244" providerId="LiveId" clId="{2C096A4A-4504-4835-8677-570DFC8E23BE}" dt="2020-12-25T05:16:08.566" v="249" actId="14100"/>
        <pc:sldMkLst>
          <pc:docMk/>
          <pc:sldMk cId="1763057508" sldId="315"/>
        </pc:sldMkLst>
        <pc:picChg chg="del mod">
          <ac:chgData name="庭維 郭" userId="033b7ea52ee14244" providerId="LiveId" clId="{2C096A4A-4504-4835-8677-570DFC8E23BE}" dt="2020-12-25T05:14:52.872" v="240" actId="478"/>
          <ac:picMkLst>
            <pc:docMk/>
            <pc:sldMk cId="1763057508" sldId="315"/>
            <ac:picMk id="2" creationId="{06FF9832-57F4-428B-ADA0-25F47BCF40F6}"/>
          </ac:picMkLst>
        </pc:picChg>
        <pc:picChg chg="add mod ord">
          <ac:chgData name="庭維 郭" userId="033b7ea52ee14244" providerId="LiveId" clId="{2C096A4A-4504-4835-8677-570DFC8E23BE}" dt="2020-12-25T05:16:08.566" v="249" actId="14100"/>
          <ac:picMkLst>
            <pc:docMk/>
            <pc:sldMk cId="1763057508" sldId="315"/>
            <ac:picMk id="4" creationId="{E5075306-9FAA-44D8-84F5-1F54D651017B}"/>
          </ac:picMkLst>
        </pc:picChg>
      </pc:sldChg>
      <pc:sldChg chg="modSp add mod">
        <pc:chgData name="庭維 郭" userId="033b7ea52ee14244" providerId="LiveId" clId="{2C096A4A-4504-4835-8677-570DFC8E23BE}" dt="2020-12-25T05:59:44.358" v="515"/>
        <pc:sldMkLst>
          <pc:docMk/>
          <pc:sldMk cId="2867993832" sldId="317"/>
        </pc:sldMkLst>
        <pc:spChg chg="mod">
          <ac:chgData name="庭維 郭" userId="033b7ea52ee14244" providerId="LiveId" clId="{2C096A4A-4504-4835-8677-570DFC8E23BE}" dt="2020-12-25T05:59:44.358" v="515"/>
          <ac:spMkLst>
            <pc:docMk/>
            <pc:sldMk cId="2867993832" sldId="317"/>
            <ac:spMk id="3" creationId="{1AB2EBCB-0EF6-4C5C-8377-FB09FDA2C7DB}"/>
          </ac:spMkLst>
        </pc:spChg>
      </pc:sldChg>
      <pc:sldChg chg="addSp delSp modSp new mod modShow">
        <pc:chgData name="庭維 郭" userId="033b7ea52ee14244" providerId="LiveId" clId="{2C096A4A-4504-4835-8677-570DFC8E23BE}" dt="2020-12-25T06:16:30.141" v="657" actId="729"/>
        <pc:sldMkLst>
          <pc:docMk/>
          <pc:sldMk cId="3530671145" sldId="318"/>
        </pc:sldMkLst>
        <pc:spChg chg="mod">
          <ac:chgData name="庭維 郭" userId="033b7ea52ee14244" providerId="LiveId" clId="{2C096A4A-4504-4835-8677-570DFC8E23BE}" dt="2020-12-25T06:16:03.923" v="655" actId="20577"/>
          <ac:spMkLst>
            <pc:docMk/>
            <pc:sldMk cId="3530671145" sldId="318"/>
            <ac:spMk id="2" creationId="{FD87A726-AEE6-47ED-BF49-1EB4037BB165}"/>
          </ac:spMkLst>
        </pc:spChg>
        <pc:spChg chg="del">
          <ac:chgData name="庭維 郭" userId="033b7ea52ee14244" providerId="LiveId" clId="{2C096A4A-4504-4835-8677-570DFC8E23BE}" dt="2020-12-25T06:14:09.702" v="518" actId="1032"/>
          <ac:spMkLst>
            <pc:docMk/>
            <pc:sldMk cId="3530671145" sldId="318"/>
            <ac:spMk id="3" creationId="{62295F42-1A88-4ECD-B726-1B3ACF4B366C}"/>
          </ac:spMkLst>
        </pc:spChg>
        <pc:graphicFrameChg chg="add mod modGraphic">
          <ac:chgData name="庭維 郭" userId="033b7ea52ee14244" providerId="LiveId" clId="{2C096A4A-4504-4835-8677-570DFC8E23BE}" dt="2020-12-25T06:15:45.147" v="613"/>
          <ac:graphicFrameMkLst>
            <pc:docMk/>
            <pc:sldMk cId="3530671145" sldId="318"/>
            <ac:graphicFrameMk id="4" creationId="{D74A830F-A249-4DB8-B34B-DCED76E50ACE}"/>
          </ac:graphicFrameMkLst>
        </pc:graphicFrameChg>
      </pc:sldChg>
    </pc:docChg>
  </pc:docChgLst>
  <pc:docChgLst>
    <pc:chgData name="來賓使用者" providerId="Windows Live" clId="Web-{FB3A4E13-F565-486F-80D0-A1712E4006B4}"/>
    <pc:docChg chg="addSld delSld modSld">
      <pc:chgData name="來賓使用者" userId="" providerId="Windows Live" clId="Web-{FB3A4E13-F565-486F-80D0-A1712E4006B4}" dt="2020-12-24T08:28:10.941" v="49" actId="1076"/>
      <pc:docMkLst>
        <pc:docMk/>
      </pc:docMkLst>
      <pc:sldChg chg="modSp">
        <pc:chgData name="來賓使用者" userId="" providerId="Windows Live" clId="Web-{FB3A4E13-F565-486F-80D0-A1712E4006B4}" dt="2020-12-24T07:56:54.308" v="10"/>
        <pc:sldMkLst>
          <pc:docMk/>
          <pc:sldMk cId="3960290281" sldId="256"/>
        </pc:sldMkLst>
        <pc:graphicFrameChg chg="mod modGraphic">
          <ac:chgData name="來賓使用者" userId="" providerId="Windows Live" clId="Web-{FB3A4E13-F565-486F-80D0-A1712E4006B4}" dt="2020-12-24T07:56:54.308" v="10"/>
          <ac:graphicFrameMkLst>
            <pc:docMk/>
            <pc:sldMk cId="3960290281" sldId="256"/>
            <ac:graphicFrameMk id="6" creationId="{6C96A589-7957-4A5D-8D4B-E9D379AEC752}"/>
          </ac:graphicFrameMkLst>
        </pc:graphicFrameChg>
      </pc:sldChg>
      <pc:sldChg chg="modSp">
        <pc:chgData name="來賓使用者" userId="" providerId="Windows Live" clId="Web-{FB3A4E13-F565-486F-80D0-A1712E4006B4}" dt="2020-12-24T08:02:14.564" v="11" actId="20577"/>
        <pc:sldMkLst>
          <pc:docMk/>
          <pc:sldMk cId="3963842846" sldId="257"/>
        </pc:sldMkLst>
        <pc:spChg chg="mod">
          <ac:chgData name="來賓使用者" userId="" providerId="Windows Live" clId="Web-{FB3A4E13-F565-486F-80D0-A1712E4006B4}" dt="2020-12-24T08:02:14.564" v="11" actId="20577"/>
          <ac:spMkLst>
            <pc:docMk/>
            <pc:sldMk cId="3963842846" sldId="257"/>
            <ac:spMk id="3" creationId="{0A17BA2A-423E-4A61-AF2B-4137C2FEC474}"/>
          </ac:spMkLst>
        </pc:spChg>
      </pc:sldChg>
      <pc:sldChg chg="modSp del">
        <pc:chgData name="來賓使用者" userId="" providerId="Windows Live" clId="Web-{FB3A4E13-F565-486F-80D0-A1712E4006B4}" dt="2020-12-24T08:21:10.339" v="38"/>
        <pc:sldMkLst>
          <pc:docMk/>
          <pc:sldMk cId="2827711368" sldId="269"/>
        </pc:sldMkLst>
        <pc:spChg chg="mod">
          <ac:chgData name="來賓使用者" userId="" providerId="Windows Live" clId="Web-{FB3A4E13-F565-486F-80D0-A1712E4006B4}" dt="2020-12-24T08:21:04.948" v="32" actId="20577"/>
          <ac:spMkLst>
            <pc:docMk/>
            <pc:sldMk cId="2827711368" sldId="269"/>
            <ac:spMk id="2" creationId="{2A96B844-31BA-4ACE-871C-EEB02EB4C640}"/>
          </ac:spMkLst>
        </pc:spChg>
      </pc:sldChg>
      <pc:sldChg chg="modSp del">
        <pc:chgData name="來賓使用者" userId="" providerId="Windows Live" clId="Web-{FB3A4E13-F565-486F-80D0-A1712E4006B4}" dt="2020-12-24T08:20:44.932" v="30"/>
        <pc:sldMkLst>
          <pc:docMk/>
          <pc:sldMk cId="3735353991" sldId="278"/>
        </pc:sldMkLst>
        <pc:spChg chg="mod">
          <ac:chgData name="來賓使用者" userId="" providerId="Windows Live" clId="Web-{FB3A4E13-F565-486F-80D0-A1712E4006B4}" dt="2020-12-24T08:20:30.666" v="15" actId="20577"/>
          <ac:spMkLst>
            <pc:docMk/>
            <pc:sldMk cId="3735353991" sldId="278"/>
            <ac:spMk id="2" creationId="{2A96B844-31BA-4ACE-871C-EEB02EB4C640}"/>
          </ac:spMkLst>
        </pc:spChg>
      </pc:sldChg>
      <pc:sldChg chg="modSp add replId">
        <pc:chgData name="來賓使用者" userId="" providerId="Windows Live" clId="Web-{FB3A4E13-F565-486F-80D0-A1712E4006B4}" dt="2020-12-24T08:20:42.682" v="29" actId="14100"/>
        <pc:sldMkLst>
          <pc:docMk/>
          <pc:sldMk cId="1609102757" sldId="295"/>
        </pc:sldMkLst>
        <pc:spChg chg="mod">
          <ac:chgData name="來賓使用者" userId="" providerId="Windows Live" clId="Web-{FB3A4E13-F565-486F-80D0-A1712E4006B4}" dt="2020-12-24T08:20:42.682" v="29" actId="14100"/>
          <ac:spMkLst>
            <pc:docMk/>
            <pc:sldMk cId="1609102757" sldId="295"/>
            <ac:spMk id="2" creationId="{097F1614-5627-43BA-A91D-F68F7014E2A3}"/>
          </ac:spMkLst>
        </pc:spChg>
      </pc:sldChg>
      <pc:sldChg chg="addSp delSp modSp add replId">
        <pc:chgData name="來賓使用者" userId="" providerId="Windows Live" clId="Web-{FB3A4E13-F565-486F-80D0-A1712E4006B4}" dt="2020-12-24T08:28:10.941" v="49" actId="1076"/>
        <pc:sldMkLst>
          <pc:docMk/>
          <pc:sldMk cId="1766158202" sldId="296"/>
        </pc:sldMkLst>
        <pc:spChg chg="mod">
          <ac:chgData name="來賓使用者" userId="" providerId="Windows Live" clId="Web-{FB3A4E13-F565-486F-80D0-A1712E4006B4}" dt="2020-12-24T08:21:07.323" v="35" actId="20577"/>
          <ac:spMkLst>
            <pc:docMk/>
            <pc:sldMk cId="1766158202" sldId="296"/>
            <ac:spMk id="2" creationId="{097F1614-5627-43BA-A91D-F68F7014E2A3}"/>
          </ac:spMkLst>
        </pc:spChg>
        <pc:picChg chg="add del mod">
          <ac:chgData name="來賓使用者" userId="" providerId="Windows Live" clId="Web-{FB3A4E13-F565-486F-80D0-A1712E4006B4}" dt="2020-12-24T08:26:58.830" v="46"/>
          <ac:picMkLst>
            <pc:docMk/>
            <pc:sldMk cId="1766158202" sldId="296"/>
            <ac:picMk id="3" creationId="{F4D60B9F-D264-43DD-B2F8-6BAD1266EB4D}"/>
          </ac:picMkLst>
        </pc:picChg>
        <pc:picChg chg="add mod">
          <ac:chgData name="來賓使用者" userId="" providerId="Windows Live" clId="Web-{FB3A4E13-F565-486F-80D0-A1712E4006B4}" dt="2020-12-24T08:28:10.941" v="49" actId="1076"/>
          <ac:picMkLst>
            <pc:docMk/>
            <pc:sldMk cId="1766158202" sldId="296"/>
            <ac:picMk id="4" creationId="{0D62A66A-A31E-47AD-9EAA-114B79730A9B}"/>
          </ac:picMkLst>
        </pc:picChg>
        <pc:picChg chg="del">
          <ac:chgData name="來賓使用者" userId="" providerId="Windows Live" clId="Web-{FB3A4E13-F565-486F-80D0-A1712E4006B4}" dt="2020-12-24T08:21:33.198" v="39"/>
          <ac:picMkLst>
            <pc:docMk/>
            <pc:sldMk cId="1766158202" sldId="296"/>
            <ac:picMk id="5" creationId="{AAF3E89F-DEE1-4FD3-9903-2D3640BFC2E0}"/>
          </ac:picMkLst>
        </pc:picChg>
      </pc:sldChg>
    </pc:docChg>
  </pc:docChgLst>
  <pc:docChgLst>
    <pc:chgData name="來賓使用者" providerId="Windows Live" clId="Web-{DCC3BFDF-CA81-4DE6-9F19-2CEC32740FDC}"/>
    <pc:docChg chg="modSld">
      <pc:chgData name="來賓使用者" userId="" providerId="Windows Live" clId="Web-{DCC3BFDF-CA81-4DE6-9F19-2CEC32740FDC}" dt="2020-12-24T16:59:14.713" v="601" actId="20577"/>
      <pc:docMkLst>
        <pc:docMk/>
      </pc:docMkLst>
      <pc:sldChg chg="modSp">
        <pc:chgData name="來賓使用者" userId="" providerId="Windows Live" clId="Web-{DCC3BFDF-CA81-4DE6-9F19-2CEC32740FDC}" dt="2020-12-24T16:55:25.099" v="445" actId="20577"/>
        <pc:sldMkLst>
          <pc:docMk/>
          <pc:sldMk cId="1126417985" sldId="264"/>
        </pc:sldMkLst>
        <pc:spChg chg="mod">
          <ac:chgData name="來賓使用者" userId="" providerId="Windows Live" clId="Web-{DCC3BFDF-CA81-4DE6-9F19-2CEC32740FDC}" dt="2020-12-24T16:55:25.099" v="445" actId="20577"/>
          <ac:spMkLst>
            <pc:docMk/>
            <pc:sldMk cId="1126417985" sldId="264"/>
            <ac:spMk id="3" creationId="{1AB2EBCB-0EF6-4C5C-8377-FB09FDA2C7DB}"/>
          </ac:spMkLst>
        </pc:spChg>
      </pc:sldChg>
      <pc:sldChg chg="modSp">
        <pc:chgData name="來賓使用者" userId="" providerId="Windows Live" clId="Web-{DCC3BFDF-CA81-4DE6-9F19-2CEC32740FDC}" dt="2020-12-24T16:58:08.071" v="535" actId="20577"/>
        <pc:sldMkLst>
          <pc:docMk/>
          <pc:sldMk cId="4088331700" sldId="265"/>
        </pc:sldMkLst>
        <pc:spChg chg="mod">
          <ac:chgData name="來賓使用者" userId="" providerId="Windows Live" clId="Web-{DCC3BFDF-CA81-4DE6-9F19-2CEC32740FDC}" dt="2020-12-24T16:58:08.071" v="535" actId="20577"/>
          <ac:spMkLst>
            <pc:docMk/>
            <pc:sldMk cId="4088331700" sldId="265"/>
            <ac:spMk id="3" creationId="{1AB2EBCB-0EF6-4C5C-8377-FB09FDA2C7DB}"/>
          </ac:spMkLst>
        </pc:spChg>
      </pc:sldChg>
      <pc:sldChg chg="addSp modSp">
        <pc:chgData name="來賓使用者" userId="" providerId="Windows Live" clId="Web-{DCC3BFDF-CA81-4DE6-9F19-2CEC32740FDC}" dt="2020-12-24T16:18:32.518" v="428" actId="1076"/>
        <pc:sldMkLst>
          <pc:docMk/>
          <pc:sldMk cId="538723180" sldId="281"/>
        </pc:sldMkLst>
        <pc:spChg chg="add mod">
          <ac:chgData name="來賓使用者" userId="" providerId="Windows Live" clId="Web-{DCC3BFDF-CA81-4DE6-9F19-2CEC32740FDC}" dt="2020-12-24T16:15:34.965" v="397" actId="20577"/>
          <ac:spMkLst>
            <pc:docMk/>
            <pc:sldMk cId="538723180" sldId="281"/>
            <ac:spMk id="4" creationId="{2A17FCAC-E105-4753-9EA0-9027510CB012}"/>
          </ac:spMkLst>
        </pc:spChg>
        <pc:spChg chg="add mod">
          <ac:chgData name="來賓使用者" userId="" providerId="Windows Live" clId="Web-{DCC3BFDF-CA81-4DE6-9F19-2CEC32740FDC}" dt="2020-12-24T16:18:17.783" v="425" actId="1076"/>
          <ac:spMkLst>
            <pc:docMk/>
            <pc:sldMk cId="538723180" sldId="281"/>
            <ac:spMk id="5" creationId="{AE94A684-EA88-4254-970E-D4FB1B22BC2F}"/>
          </ac:spMkLst>
        </pc:spChg>
        <pc:spChg chg="add mod">
          <ac:chgData name="來賓使用者" userId="" providerId="Windows Live" clId="Web-{DCC3BFDF-CA81-4DE6-9F19-2CEC32740FDC}" dt="2020-12-24T16:18:18.799" v="426" actId="1076"/>
          <ac:spMkLst>
            <pc:docMk/>
            <pc:sldMk cId="538723180" sldId="281"/>
            <ac:spMk id="6" creationId="{A1E9C544-D5E5-4C39-9EB7-0A0658C94BEA}"/>
          </ac:spMkLst>
        </pc:spChg>
        <pc:spChg chg="add mod">
          <ac:chgData name="來賓使用者" userId="" providerId="Windows Live" clId="Web-{DCC3BFDF-CA81-4DE6-9F19-2CEC32740FDC}" dt="2020-12-24T16:18:14.674" v="424" actId="1076"/>
          <ac:spMkLst>
            <pc:docMk/>
            <pc:sldMk cId="538723180" sldId="281"/>
            <ac:spMk id="7" creationId="{C05F2CE9-1D6D-421A-8179-3371C7EBAE21}"/>
          </ac:spMkLst>
        </pc:spChg>
        <pc:grpChg chg="add mod">
          <ac:chgData name="來賓使用者" userId="" providerId="Windows Live" clId="Web-{DCC3BFDF-CA81-4DE6-9F19-2CEC32740FDC}" dt="2020-12-24T16:18:32.518" v="428" actId="1076"/>
          <ac:grpSpMkLst>
            <pc:docMk/>
            <pc:sldMk cId="538723180" sldId="281"/>
            <ac:grpSpMk id="8" creationId="{3B92053F-7BB2-4074-BB42-8642092E8331}"/>
          </ac:grpSpMkLst>
        </pc:grpChg>
      </pc:sldChg>
      <pc:sldChg chg="modSp">
        <pc:chgData name="來賓使用者" userId="" providerId="Windows Live" clId="Web-{DCC3BFDF-CA81-4DE6-9F19-2CEC32740FDC}" dt="2020-12-24T15:58:10.970" v="327" actId="14100"/>
        <pc:sldMkLst>
          <pc:docMk/>
          <pc:sldMk cId="1973909351" sldId="290"/>
        </pc:sldMkLst>
        <pc:spChg chg="mod">
          <ac:chgData name="來賓使用者" userId="" providerId="Windows Live" clId="Web-{DCC3BFDF-CA81-4DE6-9F19-2CEC32740FDC}" dt="2020-12-24T14:47:05.548" v="4" actId="20577"/>
          <ac:spMkLst>
            <pc:docMk/>
            <pc:sldMk cId="1973909351" sldId="290"/>
            <ac:spMk id="26" creationId="{C256DC6A-B1B2-468F-BD5F-3A36FA3792C9}"/>
          </ac:spMkLst>
        </pc:spChg>
        <pc:spChg chg="mod">
          <ac:chgData name="來賓使用者" userId="" providerId="Windows Live" clId="Web-{DCC3BFDF-CA81-4DE6-9F19-2CEC32740FDC}" dt="2020-12-24T15:58:10.970" v="327" actId="14100"/>
          <ac:spMkLst>
            <pc:docMk/>
            <pc:sldMk cId="1973909351" sldId="290"/>
            <ac:spMk id="31" creationId="{F6F0450E-545C-41D9-8DA7-8B4D84D2195F}"/>
          </ac:spMkLst>
        </pc:spChg>
        <pc:spChg chg="mod">
          <ac:chgData name="來賓使用者" userId="" providerId="Windows Live" clId="Web-{DCC3BFDF-CA81-4DE6-9F19-2CEC32740FDC}" dt="2020-12-24T14:47:15.939" v="13" actId="20577"/>
          <ac:spMkLst>
            <pc:docMk/>
            <pc:sldMk cId="1973909351" sldId="290"/>
            <ac:spMk id="34" creationId="{3BA4CBFB-B9F0-458F-9349-9E1086DAFAEB}"/>
          </ac:spMkLst>
        </pc:spChg>
        <pc:spChg chg="mod">
          <ac:chgData name="來賓使用者" userId="" providerId="Windows Live" clId="Web-{DCC3BFDF-CA81-4DE6-9F19-2CEC32740FDC}" dt="2020-12-24T14:47:14.267" v="12" actId="14100"/>
          <ac:spMkLst>
            <pc:docMk/>
            <pc:sldMk cId="1973909351" sldId="290"/>
            <ac:spMk id="40" creationId="{046FCC18-F46B-4D47-8FBC-FEE238FE659F}"/>
          </ac:spMkLst>
        </pc:spChg>
      </pc:sldChg>
      <pc:sldChg chg="modSp">
        <pc:chgData name="來賓使用者" userId="" providerId="Windows Live" clId="Web-{DCC3BFDF-CA81-4DE6-9F19-2CEC32740FDC}" dt="2020-12-24T16:59:06.901" v="592" actId="20577"/>
        <pc:sldMkLst>
          <pc:docMk/>
          <pc:sldMk cId="2083929462" sldId="293"/>
        </pc:sldMkLst>
        <pc:spChg chg="mod">
          <ac:chgData name="來賓使用者" userId="" providerId="Windows Live" clId="Web-{DCC3BFDF-CA81-4DE6-9F19-2CEC32740FDC}" dt="2020-12-24T16:59:06.901" v="592" actId="20577"/>
          <ac:spMkLst>
            <pc:docMk/>
            <pc:sldMk cId="2083929462" sldId="293"/>
            <ac:spMk id="3" creationId="{2397F8D0-740C-44A0-A8A4-D43726126086}"/>
          </ac:spMkLst>
        </pc:spChg>
      </pc:sldChg>
      <pc:sldChg chg="modSp">
        <pc:chgData name="來賓使用者" userId="" providerId="Windows Live" clId="Web-{DCC3BFDF-CA81-4DE6-9F19-2CEC32740FDC}" dt="2020-12-24T15:50:33.014" v="317" actId="20577"/>
        <pc:sldMkLst>
          <pc:docMk/>
          <pc:sldMk cId="2015520408" sldId="310"/>
        </pc:sldMkLst>
        <pc:spChg chg="mod">
          <ac:chgData name="來賓使用者" userId="" providerId="Windows Live" clId="Web-{DCC3BFDF-CA81-4DE6-9F19-2CEC32740FDC}" dt="2020-12-24T15:50:33.014" v="317" actId="20577"/>
          <ac:spMkLst>
            <pc:docMk/>
            <pc:sldMk cId="2015520408" sldId="310"/>
            <ac:spMk id="3" creationId="{337076AA-F496-4EBF-B481-B9B71E4B6526}"/>
          </ac:spMkLst>
        </pc:spChg>
      </pc:sldChg>
      <pc:sldChg chg="modSp">
        <pc:chgData name="來賓使用者" userId="" providerId="Windows Live" clId="Web-{DCC3BFDF-CA81-4DE6-9F19-2CEC32740FDC}" dt="2020-12-24T15:57:24.825" v="321" actId="20577"/>
        <pc:sldMkLst>
          <pc:docMk/>
          <pc:sldMk cId="1778698979" sldId="312"/>
        </pc:sldMkLst>
        <pc:spChg chg="mod">
          <ac:chgData name="來賓使用者" userId="" providerId="Windows Live" clId="Web-{DCC3BFDF-CA81-4DE6-9F19-2CEC32740FDC}" dt="2020-12-24T15:57:24.825" v="321" actId="20577"/>
          <ac:spMkLst>
            <pc:docMk/>
            <pc:sldMk cId="1778698979" sldId="312"/>
            <ac:spMk id="3" creationId="{FD8DE283-C535-49B3-9741-7AA2CCC52A79}"/>
          </ac:spMkLst>
        </pc:spChg>
      </pc:sldChg>
      <pc:sldChg chg="modSp">
        <pc:chgData name="來賓使用者" userId="" providerId="Windows Live" clId="Web-{DCC3BFDF-CA81-4DE6-9F19-2CEC32740FDC}" dt="2020-12-24T16:59:11.635" v="599" actId="20577"/>
        <pc:sldMkLst>
          <pc:docMk/>
          <pc:sldMk cId="3521028856" sldId="316"/>
        </pc:sldMkLst>
        <pc:spChg chg="mod">
          <ac:chgData name="來賓使用者" userId="" providerId="Windows Live" clId="Web-{DCC3BFDF-CA81-4DE6-9F19-2CEC32740FDC}" dt="2020-12-24T16:59:11.635" v="599" actId="20577"/>
          <ac:spMkLst>
            <pc:docMk/>
            <pc:sldMk cId="3521028856" sldId="316"/>
            <ac:spMk id="3" creationId="{1AB2EBCB-0EF6-4C5C-8377-FB09FDA2C7DB}"/>
          </ac:spMkLst>
        </pc:spChg>
      </pc:sldChg>
    </pc:docChg>
  </pc:docChgLst>
  <pc:docChgLst>
    <pc:chgData name="H.M. Tsai" userId="7d3ac06028b90200" providerId="LiveId" clId="{4DF032F7-3985-48AF-B580-1FA028FEA05F}"/>
    <pc:docChg chg="undo custSel mod addSld delSld modSld sldOrd modMainMaster">
      <pc:chgData name="H.M. Tsai" userId="7d3ac06028b90200" providerId="LiveId" clId="{4DF032F7-3985-48AF-B580-1FA028FEA05F}" dt="2020-12-24T17:00:24.603" v="2703" actId="207"/>
      <pc:docMkLst>
        <pc:docMk/>
      </pc:docMkLst>
      <pc:sldChg chg="addSp delSp modSp">
        <pc:chgData name="H.M. Tsai" userId="7d3ac06028b90200" providerId="LiveId" clId="{4DF032F7-3985-48AF-B580-1FA028FEA05F}" dt="2020-12-24T08:33:07.043" v="1158" actId="2711"/>
        <pc:sldMkLst>
          <pc:docMk/>
          <pc:sldMk cId="3960290281" sldId="256"/>
        </pc:sldMkLst>
        <pc:spChg chg="mod">
          <ac:chgData name="H.M. Tsai" userId="7d3ac06028b90200" providerId="LiveId" clId="{4DF032F7-3985-48AF-B580-1FA028FEA05F}" dt="2020-12-24T08:32:56.511" v="1157" actId="2711"/>
          <ac:spMkLst>
            <pc:docMk/>
            <pc:sldMk cId="3960290281" sldId="256"/>
            <ac:spMk id="2" creationId="{5928FEF7-E2D5-4CA5-8066-B59CEE74BC90}"/>
          </ac:spMkLst>
        </pc:spChg>
        <pc:spChg chg="del mod">
          <ac:chgData name="H.M. Tsai" userId="7d3ac06028b90200" providerId="LiveId" clId="{4DF032F7-3985-48AF-B580-1FA028FEA05F}" dt="2020-12-24T07:56:43.714" v="416"/>
          <ac:spMkLst>
            <pc:docMk/>
            <pc:sldMk cId="3960290281" sldId="256"/>
            <ac:spMk id="3" creationId="{5EFCC2B0-664C-49B3-A529-566EBD14E244}"/>
          </ac:spMkLst>
        </pc:spChg>
        <pc:spChg chg="add del">
          <ac:chgData name="H.M. Tsai" userId="7d3ac06028b90200" providerId="LiveId" clId="{4DF032F7-3985-48AF-B580-1FA028FEA05F}" dt="2020-12-24T07:56:39.702" v="413"/>
          <ac:spMkLst>
            <pc:docMk/>
            <pc:sldMk cId="3960290281" sldId="256"/>
            <ac:spMk id="5" creationId="{CD210E18-AC3B-4D65-ABD8-4FC5CCA3484D}"/>
          </ac:spMkLst>
        </pc:spChg>
        <pc:spChg chg="add mod">
          <ac:chgData name="H.M. Tsai" userId="7d3ac06028b90200" providerId="LiveId" clId="{4DF032F7-3985-48AF-B580-1FA028FEA05F}" dt="2020-12-24T08:33:07.043" v="1158" actId="2711"/>
          <ac:spMkLst>
            <pc:docMk/>
            <pc:sldMk cId="3960290281" sldId="256"/>
            <ac:spMk id="7" creationId="{6A895C30-324E-4BEC-8990-3F5B92440BB5}"/>
          </ac:spMkLst>
        </pc:spChg>
        <pc:graphicFrameChg chg="add del">
          <ac:chgData name="H.M. Tsai" userId="7d3ac06028b90200" providerId="LiveId" clId="{4DF032F7-3985-48AF-B580-1FA028FEA05F}" dt="2020-12-24T07:56:39.702" v="413"/>
          <ac:graphicFrameMkLst>
            <pc:docMk/>
            <pc:sldMk cId="3960290281" sldId="256"/>
            <ac:graphicFrameMk id="4" creationId="{29BE279B-EF43-425C-A3B2-535040493193}"/>
          </ac:graphicFrameMkLst>
        </pc:graphicFrameChg>
        <pc:graphicFrameChg chg="add del mod modGraphic">
          <ac:chgData name="H.M. Tsai" userId="7d3ac06028b90200" providerId="LiveId" clId="{4DF032F7-3985-48AF-B580-1FA028FEA05F}" dt="2020-12-24T07:57:55.321" v="428" actId="478"/>
          <ac:graphicFrameMkLst>
            <pc:docMk/>
            <pc:sldMk cId="3960290281" sldId="256"/>
            <ac:graphicFrameMk id="6" creationId="{6C96A589-7957-4A5D-8D4B-E9D379AEC752}"/>
          </ac:graphicFrameMkLst>
        </pc:graphicFrameChg>
      </pc:sldChg>
      <pc:sldChg chg="addSp delSp modSp add mod setBg setClrOvrMap delDesignElem">
        <pc:chgData name="H.M. Tsai" userId="7d3ac06028b90200" providerId="LiveId" clId="{4DF032F7-3985-48AF-B580-1FA028FEA05F}" dt="2020-12-24T08:33:28.126" v="1167" actId="403"/>
        <pc:sldMkLst>
          <pc:docMk/>
          <pc:sldMk cId="3963842846" sldId="257"/>
        </pc:sldMkLst>
        <pc:spChg chg="mod">
          <ac:chgData name="H.M. Tsai" userId="7d3ac06028b90200" providerId="LiveId" clId="{4DF032F7-3985-48AF-B580-1FA028FEA05F}" dt="2020-12-24T08:33:19.153" v="1163" actId="404"/>
          <ac:spMkLst>
            <pc:docMk/>
            <pc:sldMk cId="3963842846" sldId="257"/>
            <ac:spMk id="2" creationId="{54B822E9-5C43-46DA-BE25-9E112F43F302}"/>
          </ac:spMkLst>
        </pc:spChg>
        <pc:spChg chg="mod">
          <ac:chgData name="H.M. Tsai" userId="7d3ac06028b90200" providerId="LiveId" clId="{4DF032F7-3985-48AF-B580-1FA028FEA05F}" dt="2020-12-24T08:33:28.126" v="1167" actId="403"/>
          <ac:spMkLst>
            <pc:docMk/>
            <pc:sldMk cId="3963842846" sldId="257"/>
            <ac:spMk id="3" creationId="{0A17BA2A-423E-4A61-AF2B-4137C2FEC474}"/>
          </ac:spMkLst>
        </pc:spChg>
        <pc:spChg chg="add">
          <ac:chgData name="H.M. Tsai" userId="7d3ac06028b90200" providerId="LiveId" clId="{4DF032F7-3985-48AF-B580-1FA028FEA05F}" dt="2020-12-24T08:32:43.230" v="1156" actId="26606"/>
          <ac:spMkLst>
            <pc:docMk/>
            <pc:sldMk cId="3963842846" sldId="257"/>
            <ac:spMk id="7" creationId="{4C6BCF18-14D6-4F32-8F14-1BDDACB638F0}"/>
          </ac:spMkLst>
        </pc:spChg>
        <pc:spChg chg="add del">
          <ac:chgData name="H.M. Tsai" userId="7d3ac06028b90200" providerId="LiveId" clId="{4DF032F7-3985-48AF-B580-1FA028FEA05F}" dt="2020-12-24T08:17:08.557" v="1025" actId="26606"/>
          <ac:spMkLst>
            <pc:docMk/>
            <pc:sldMk cId="3963842846" sldId="257"/>
            <ac:spMk id="17" creationId="{FDF8837B-BAE2-489A-8F93-69216307D5A5}"/>
          </ac:spMkLst>
        </pc:spChg>
        <pc:spChg chg="add">
          <ac:chgData name="H.M. Tsai" userId="7d3ac06028b90200" providerId="LiveId" clId="{4DF032F7-3985-48AF-B580-1FA028FEA05F}" dt="2020-12-24T08:32:43.230" v="1156" actId="26606"/>
          <ac:spMkLst>
            <pc:docMk/>
            <pc:sldMk cId="3963842846" sldId="257"/>
            <ac:spMk id="18" creationId="{95177EBB-CFE5-4956-BEF9-46051963BE04}"/>
          </ac:spMkLst>
        </pc:spChg>
        <pc:spChg chg="add">
          <ac:chgData name="H.M. Tsai" userId="7d3ac06028b90200" providerId="LiveId" clId="{4DF032F7-3985-48AF-B580-1FA028FEA05F}" dt="2020-12-24T08:32:43.230" v="1156" actId="26606"/>
          <ac:spMkLst>
            <pc:docMk/>
            <pc:sldMk cId="3963842846" sldId="257"/>
            <ac:spMk id="20" creationId="{42B1246B-BFF7-432E-91F4-BD5976CDA7EC}"/>
          </ac:spMkLst>
        </pc:spChg>
        <pc:spChg chg="add del">
          <ac:chgData name="H.M. Tsai" userId="7d3ac06028b90200" providerId="LiveId" clId="{4DF032F7-3985-48AF-B580-1FA028FEA05F}" dt="2020-12-24T08:31:11.798" v="1141"/>
          <ac:spMkLst>
            <pc:docMk/>
            <pc:sldMk cId="3963842846" sldId="257"/>
            <ac:spMk id="32" creationId="{95177EBB-CFE5-4956-BEF9-46051963BE04}"/>
          </ac:spMkLst>
        </pc:spChg>
        <pc:spChg chg="add del">
          <ac:chgData name="H.M. Tsai" userId="7d3ac06028b90200" providerId="LiveId" clId="{4DF032F7-3985-48AF-B580-1FA028FEA05F}" dt="2020-12-24T08:31:11.798" v="1141"/>
          <ac:spMkLst>
            <pc:docMk/>
            <pc:sldMk cId="3963842846" sldId="257"/>
            <ac:spMk id="34" creationId="{42B1246B-BFF7-432E-91F4-BD5976CDA7EC}"/>
          </ac:spMkLst>
        </pc:spChg>
        <pc:spChg chg="add del">
          <ac:chgData name="H.M. Tsai" userId="7d3ac06028b90200" providerId="LiveId" clId="{4DF032F7-3985-48AF-B580-1FA028FEA05F}" dt="2020-12-24T08:31:11.798" v="1141"/>
          <ac:spMkLst>
            <pc:docMk/>
            <pc:sldMk cId="3963842846" sldId="257"/>
            <ac:spMk id="38" creationId="{4C6BCF18-14D6-4F32-8F14-1BDDACB638F0}"/>
          </ac:spMkLst>
        </pc:spChg>
        <pc:grpChg chg="add del">
          <ac:chgData name="H.M. Tsai" userId="7d3ac06028b90200" providerId="LiveId" clId="{4DF032F7-3985-48AF-B580-1FA028FEA05F}" dt="2020-12-24T08:17:08.557" v="1025" actId="26606"/>
          <ac:grpSpMkLst>
            <pc:docMk/>
            <pc:sldMk cId="3963842846" sldId="257"/>
            <ac:grpSpMk id="9" creationId="{F3A9D86E-2110-414C-A789-1B14FCD552E5}"/>
          </ac:grpSpMkLst>
        </pc:grpChg>
        <pc:grpChg chg="add">
          <ac:chgData name="H.M. Tsai" userId="7d3ac06028b90200" providerId="LiveId" clId="{4DF032F7-3985-48AF-B580-1FA028FEA05F}" dt="2020-12-24T08:32:43.230" v="1156" actId="26606"/>
          <ac:grpSpMkLst>
            <pc:docMk/>
            <pc:sldMk cId="3963842846" sldId="257"/>
            <ac:grpSpMk id="10" creationId="{F3A9D86E-2110-414C-A789-1B14FCD552E5}"/>
          </ac:grpSpMkLst>
        </pc:grpChg>
        <pc:grpChg chg="add del">
          <ac:chgData name="H.M. Tsai" userId="7d3ac06028b90200" providerId="LiveId" clId="{4DF032F7-3985-48AF-B580-1FA028FEA05F}" dt="2020-12-24T08:31:11.798" v="1141"/>
          <ac:grpSpMkLst>
            <pc:docMk/>
            <pc:sldMk cId="3963842846" sldId="257"/>
            <ac:grpSpMk id="24" creationId="{F3A9D86E-2110-414C-A789-1B14FCD552E5}"/>
          </ac:grpSpMkLst>
        </pc:grpChg>
        <pc:grpChg chg="add">
          <ac:chgData name="H.M. Tsai" userId="7d3ac06028b90200" providerId="LiveId" clId="{4DF032F7-3985-48AF-B580-1FA028FEA05F}" dt="2020-12-24T08:32:43.230" v="1156" actId="26606"/>
          <ac:grpSpMkLst>
            <pc:docMk/>
            <pc:sldMk cId="3963842846" sldId="257"/>
            <ac:grpSpMk id="26" creationId="{8EE0B2C4-662B-49D2-9347-AE3E1A3FDA17}"/>
          </ac:grpSpMkLst>
        </pc:grpChg>
        <pc:grpChg chg="add del">
          <ac:chgData name="H.M. Tsai" userId="7d3ac06028b90200" providerId="LiveId" clId="{4DF032F7-3985-48AF-B580-1FA028FEA05F}" dt="2020-12-24T08:31:11.798" v="1141"/>
          <ac:grpSpMkLst>
            <pc:docMk/>
            <pc:sldMk cId="3963842846" sldId="257"/>
            <ac:grpSpMk id="40" creationId="{8EE0B2C4-662B-49D2-9347-AE3E1A3FDA17}"/>
          </ac:grpSpMkLst>
        </pc:grpChg>
        <pc:picChg chg="add mod">
          <ac:chgData name="H.M. Tsai" userId="7d3ac06028b90200" providerId="LiveId" clId="{4DF032F7-3985-48AF-B580-1FA028FEA05F}" dt="2020-12-24T08:17:08.557" v="1025" actId="26606"/>
          <ac:picMkLst>
            <pc:docMk/>
            <pc:sldMk cId="3963842846" sldId="257"/>
            <ac:picMk id="5" creationId="{121DC3EA-4E33-462D-8A40-EB1354246234}"/>
          </ac:picMkLst>
        </pc:picChg>
        <pc:cxnChg chg="add del">
          <ac:chgData name="H.M. Tsai" userId="7d3ac06028b90200" providerId="LiveId" clId="{4DF032F7-3985-48AF-B580-1FA028FEA05F}" dt="2020-12-24T08:17:08.557" v="1025" actId="26606"/>
          <ac:cxnSpMkLst>
            <pc:docMk/>
            <pc:sldMk cId="3963842846" sldId="257"/>
            <ac:cxnSpMk id="15" creationId="{48A3ACA9-28FE-44FE-8439-756750473DB7}"/>
          </ac:cxnSpMkLst>
        </pc:cxnChg>
        <pc:cxnChg chg="add">
          <ac:chgData name="H.M. Tsai" userId="7d3ac06028b90200" providerId="LiveId" clId="{4DF032F7-3985-48AF-B580-1FA028FEA05F}" dt="2020-12-24T08:32:43.230" v="1156" actId="26606"/>
          <ac:cxnSpMkLst>
            <pc:docMk/>
            <pc:sldMk cId="3963842846" sldId="257"/>
            <ac:cxnSpMk id="16" creationId="{48A3ACA9-28FE-44FE-8439-756750473DB7}"/>
          </ac:cxnSpMkLst>
        </pc:cxnChg>
        <pc:cxnChg chg="add del">
          <ac:chgData name="H.M. Tsai" userId="7d3ac06028b90200" providerId="LiveId" clId="{4DF032F7-3985-48AF-B580-1FA028FEA05F}" dt="2020-12-24T08:17:08.557" v="1025" actId="26606"/>
          <ac:cxnSpMkLst>
            <pc:docMk/>
            <pc:sldMk cId="3963842846" sldId="257"/>
            <ac:cxnSpMk id="19" creationId="{B48BEE9B-A2F4-4BF3-9EAD-16E1A7FC2DC6}"/>
          </ac:cxnSpMkLst>
        </pc:cxnChg>
        <pc:cxnChg chg="add">
          <ac:chgData name="H.M. Tsai" userId="7d3ac06028b90200" providerId="LiveId" clId="{4DF032F7-3985-48AF-B580-1FA028FEA05F}" dt="2020-12-24T08:32:43.230" v="1156" actId="26606"/>
          <ac:cxnSpMkLst>
            <pc:docMk/>
            <pc:sldMk cId="3963842846" sldId="257"/>
            <ac:cxnSpMk id="22" creationId="{A8AD5635-2280-43AD-B912-ABA456022C67}"/>
          </ac:cxnSpMkLst>
        </pc:cxnChg>
        <pc:cxnChg chg="add del">
          <ac:chgData name="H.M. Tsai" userId="7d3ac06028b90200" providerId="LiveId" clId="{4DF032F7-3985-48AF-B580-1FA028FEA05F}" dt="2020-12-24T08:31:11.798" v="1141"/>
          <ac:cxnSpMkLst>
            <pc:docMk/>
            <pc:sldMk cId="3963842846" sldId="257"/>
            <ac:cxnSpMk id="30" creationId="{48A3ACA9-28FE-44FE-8439-756750473DB7}"/>
          </ac:cxnSpMkLst>
        </pc:cxnChg>
        <pc:cxnChg chg="add del">
          <ac:chgData name="H.M. Tsai" userId="7d3ac06028b90200" providerId="LiveId" clId="{4DF032F7-3985-48AF-B580-1FA028FEA05F}" dt="2020-12-24T08:31:11.798" v="1141"/>
          <ac:cxnSpMkLst>
            <pc:docMk/>
            <pc:sldMk cId="3963842846" sldId="257"/>
            <ac:cxnSpMk id="36" creationId="{A8AD5635-2280-43AD-B912-ABA456022C67}"/>
          </ac:cxnSpMkLst>
        </pc:cxnChg>
      </pc:sldChg>
      <pc:sldChg chg="addSp delSp modSp add ord">
        <pc:chgData name="H.M. Tsai" userId="7d3ac06028b90200" providerId="LiveId" clId="{4DF032F7-3985-48AF-B580-1FA028FEA05F}" dt="2020-12-24T08:58:26.282" v="1556"/>
        <pc:sldMkLst>
          <pc:docMk/>
          <pc:sldMk cId="2283037734" sldId="258"/>
        </pc:sldMkLst>
        <pc:spChg chg="add mod">
          <ac:chgData name="H.M. Tsai" userId="7d3ac06028b90200" providerId="LiveId" clId="{4DF032F7-3985-48AF-B580-1FA028FEA05F}" dt="2020-12-24T07:35:29.101" v="102" actId="164"/>
          <ac:spMkLst>
            <pc:docMk/>
            <pc:sldMk cId="2283037734" sldId="258"/>
            <ac:spMk id="10" creationId="{C49C4C2C-7EB5-4962-9093-79F6DC0F7AD3}"/>
          </ac:spMkLst>
        </pc:spChg>
        <pc:spChg chg="add mod">
          <ac:chgData name="H.M. Tsai" userId="7d3ac06028b90200" providerId="LiveId" clId="{4DF032F7-3985-48AF-B580-1FA028FEA05F}" dt="2020-12-24T07:37:02.627" v="151" actId="14100"/>
          <ac:spMkLst>
            <pc:docMk/>
            <pc:sldMk cId="2283037734" sldId="258"/>
            <ac:spMk id="25" creationId="{23D38E8B-86F3-4703-8C37-774BD9BC9750}"/>
          </ac:spMkLst>
        </pc:spChg>
        <pc:spChg chg="add mod">
          <ac:chgData name="H.M. Tsai" userId="7d3ac06028b90200" providerId="LiveId" clId="{4DF032F7-3985-48AF-B580-1FA028FEA05F}" dt="2020-12-24T07:43:00.155" v="371" actId="122"/>
          <ac:spMkLst>
            <pc:docMk/>
            <pc:sldMk cId="2283037734" sldId="258"/>
            <ac:spMk id="27" creationId="{A98454A0-5568-402B-987B-045F3C68F16C}"/>
          </ac:spMkLst>
        </pc:spChg>
        <pc:spChg chg="add mod">
          <ac:chgData name="H.M. Tsai" userId="7d3ac06028b90200" providerId="LiveId" clId="{4DF032F7-3985-48AF-B580-1FA028FEA05F}" dt="2020-12-24T07:37:40.047" v="167" actId="164"/>
          <ac:spMkLst>
            <pc:docMk/>
            <pc:sldMk cId="2283037734" sldId="258"/>
            <ac:spMk id="29" creationId="{2CFDC6D9-F0F5-46BA-83D4-41F62F0AD8A9}"/>
          </ac:spMkLst>
        </pc:spChg>
        <pc:spChg chg="add mod">
          <ac:chgData name="H.M. Tsai" userId="7d3ac06028b90200" providerId="LiveId" clId="{4DF032F7-3985-48AF-B580-1FA028FEA05F}" dt="2020-12-24T07:37:53.161" v="182" actId="164"/>
          <ac:spMkLst>
            <pc:docMk/>
            <pc:sldMk cId="2283037734" sldId="258"/>
            <ac:spMk id="31" creationId="{43CEA318-24B8-4BDA-BABF-AFAF9023EEDF}"/>
          </ac:spMkLst>
        </pc:spChg>
        <pc:spChg chg="add mod">
          <ac:chgData name="H.M. Tsai" userId="7d3ac06028b90200" providerId="LiveId" clId="{4DF032F7-3985-48AF-B580-1FA028FEA05F}" dt="2020-12-24T07:38:16.149" v="230" actId="164"/>
          <ac:spMkLst>
            <pc:docMk/>
            <pc:sldMk cId="2283037734" sldId="258"/>
            <ac:spMk id="33" creationId="{B8B2516F-6B27-4808-95B1-308F145A763F}"/>
          </ac:spMkLst>
        </pc:spChg>
        <pc:spChg chg="add mod topLvl">
          <ac:chgData name="H.M. Tsai" userId="7d3ac06028b90200" providerId="LiveId" clId="{4DF032F7-3985-48AF-B580-1FA028FEA05F}" dt="2020-12-24T07:41:10.186" v="331" actId="164"/>
          <ac:spMkLst>
            <pc:docMk/>
            <pc:sldMk cId="2283037734" sldId="258"/>
            <ac:spMk id="35" creationId="{DC765F2E-35CA-491D-8F66-CA092F9F24A6}"/>
          </ac:spMkLst>
        </pc:spChg>
        <pc:spChg chg="add mod">
          <ac:chgData name="H.M. Tsai" userId="7d3ac06028b90200" providerId="LiveId" clId="{4DF032F7-3985-48AF-B580-1FA028FEA05F}" dt="2020-12-24T07:39:36.088" v="266" actId="20577"/>
          <ac:spMkLst>
            <pc:docMk/>
            <pc:sldMk cId="2283037734" sldId="258"/>
            <ac:spMk id="37" creationId="{798BC8DA-800B-48B5-A417-4E9AB1837249}"/>
          </ac:spMkLst>
        </pc:spChg>
        <pc:spChg chg="add mod">
          <ac:chgData name="H.M. Tsai" userId="7d3ac06028b90200" providerId="LiveId" clId="{4DF032F7-3985-48AF-B580-1FA028FEA05F}" dt="2020-12-24T07:40:00.326" v="286" actId="164"/>
          <ac:spMkLst>
            <pc:docMk/>
            <pc:sldMk cId="2283037734" sldId="258"/>
            <ac:spMk id="39" creationId="{DC8F6EB5-CCDE-4C7F-85B8-65AA8FCCD838}"/>
          </ac:spMkLst>
        </pc:spChg>
        <pc:spChg chg="add mod">
          <ac:chgData name="H.M. Tsai" userId="7d3ac06028b90200" providerId="LiveId" clId="{4DF032F7-3985-48AF-B580-1FA028FEA05F}" dt="2020-12-24T07:40:32.330" v="305" actId="1076"/>
          <ac:spMkLst>
            <pc:docMk/>
            <pc:sldMk cId="2283037734" sldId="258"/>
            <ac:spMk id="41" creationId="{6E0DBE18-D934-41FF-B5B2-9EB505353F1C}"/>
          </ac:spMkLst>
        </pc:spChg>
        <pc:spChg chg="add mod">
          <ac:chgData name="H.M. Tsai" userId="7d3ac06028b90200" providerId="LiveId" clId="{4DF032F7-3985-48AF-B580-1FA028FEA05F}" dt="2020-12-24T07:40:57.323" v="328" actId="164"/>
          <ac:spMkLst>
            <pc:docMk/>
            <pc:sldMk cId="2283037734" sldId="258"/>
            <ac:spMk id="43" creationId="{3A57DBE5-908B-4EF7-90BA-B1588B1B9B1D}"/>
          </ac:spMkLst>
        </pc:spChg>
        <pc:spChg chg="add mod topLvl">
          <ac:chgData name="H.M. Tsai" userId="7d3ac06028b90200" providerId="LiveId" clId="{4DF032F7-3985-48AF-B580-1FA028FEA05F}" dt="2020-12-24T07:41:14.063" v="332" actId="164"/>
          <ac:spMkLst>
            <pc:docMk/>
            <pc:sldMk cId="2283037734" sldId="258"/>
            <ac:spMk id="45" creationId="{2BE2F82A-394E-423E-A97F-8BABAF1C0BA3}"/>
          </ac:spMkLst>
        </pc:spChg>
        <pc:spChg chg="add mod">
          <ac:chgData name="H.M. Tsai" userId="7d3ac06028b90200" providerId="LiveId" clId="{4DF032F7-3985-48AF-B580-1FA028FEA05F}" dt="2020-12-24T07:41:57.492" v="368" actId="1076"/>
          <ac:spMkLst>
            <pc:docMk/>
            <pc:sldMk cId="2283037734" sldId="258"/>
            <ac:spMk id="48" creationId="{FD981502-EB4B-4CD4-8D59-C7286952E544}"/>
          </ac:spMkLst>
        </pc:spChg>
        <pc:spChg chg="add mod">
          <ac:chgData name="H.M. Tsai" userId="7d3ac06028b90200" providerId="LiveId" clId="{4DF032F7-3985-48AF-B580-1FA028FEA05F}" dt="2020-12-24T07:41:54.266" v="367" actId="1076"/>
          <ac:spMkLst>
            <pc:docMk/>
            <pc:sldMk cId="2283037734" sldId="258"/>
            <ac:spMk id="50" creationId="{5F76F85F-C6BA-4A52-9B41-6ACB9D0578FE}"/>
          </ac:spMkLst>
        </pc:spChg>
        <pc:spChg chg="add mod">
          <ac:chgData name="H.M. Tsai" userId="7d3ac06028b90200" providerId="LiveId" clId="{4DF032F7-3985-48AF-B580-1FA028FEA05F}" dt="2020-12-24T08:43:20.092" v="1300" actId="164"/>
          <ac:spMkLst>
            <pc:docMk/>
            <pc:sldMk cId="2283037734" sldId="258"/>
            <ac:spMk id="53" creationId="{F4DE12EC-F948-46D9-96B8-4232F34FE494}"/>
          </ac:spMkLst>
        </pc:spChg>
        <pc:grpChg chg="add mod">
          <ac:chgData name="H.M. Tsai" userId="7d3ac06028b90200" providerId="LiveId" clId="{4DF032F7-3985-48AF-B580-1FA028FEA05F}" dt="2020-12-24T07:35:32.106" v="104" actId="1076"/>
          <ac:grpSpMkLst>
            <pc:docMk/>
            <pc:sldMk cId="2283037734" sldId="258"/>
            <ac:grpSpMk id="11" creationId="{86394286-FCBA-424E-92C5-341D01920757}"/>
          </ac:grpSpMkLst>
        </pc:grpChg>
        <pc:grpChg chg="add mod">
          <ac:chgData name="H.M. Tsai" userId="7d3ac06028b90200" providerId="LiveId" clId="{4DF032F7-3985-48AF-B580-1FA028FEA05F}" dt="2020-12-24T07:37:21.123" v="154" actId="1076"/>
          <ac:grpSpMkLst>
            <pc:docMk/>
            <pc:sldMk cId="2283037734" sldId="258"/>
            <ac:grpSpMk id="12" creationId="{78BFE9E0-F9D4-4C1E-9952-96B16B6E5666}"/>
          </ac:grpSpMkLst>
        </pc:grpChg>
        <pc:grpChg chg="add mod">
          <ac:chgData name="H.M. Tsai" userId="7d3ac06028b90200" providerId="LiveId" clId="{4DF032F7-3985-48AF-B580-1FA028FEA05F}" dt="2020-12-24T07:42:53.946" v="369" actId="1076"/>
          <ac:grpSpMkLst>
            <pc:docMk/>
            <pc:sldMk cId="2283037734" sldId="258"/>
            <ac:grpSpMk id="13" creationId="{22372EAE-F897-4933-B23E-77EB78EBC650}"/>
          </ac:grpSpMkLst>
        </pc:grpChg>
        <pc:grpChg chg="add mod">
          <ac:chgData name="H.M. Tsai" userId="7d3ac06028b90200" providerId="LiveId" clId="{4DF032F7-3985-48AF-B580-1FA028FEA05F}" dt="2020-12-24T07:37:40.047" v="167" actId="164"/>
          <ac:grpSpMkLst>
            <pc:docMk/>
            <pc:sldMk cId="2283037734" sldId="258"/>
            <ac:grpSpMk id="14" creationId="{2D602685-1DE4-40B1-A8C9-1430B3F0A5C3}"/>
          </ac:grpSpMkLst>
        </pc:grpChg>
        <pc:grpChg chg="add mod">
          <ac:chgData name="H.M. Tsai" userId="7d3ac06028b90200" providerId="LiveId" clId="{4DF032F7-3985-48AF-B580-1FA028FEA05F}" dt="2020-12-24T07:37:53.161" v="182" actId="164"/>
          <ac:grpSpMkLst>
            <pc:docMk/>
            <pc:sldMk cId="2283037734" sldId="258"/>
            <ac:grpSpMk id="15" creationId="{BFCFBA12-8F6E-437A-929A-47971703BFD0}"/>
          </ac:grpSpMkLst>
        </pc:grpChg>
        <pc:grpChg chg="add mod">
          <ac:chgData name="H.M. Tsai" userId="7d3ac06028b90200" providerId="LiveId" clId="{4DF032F7-3985-48AF-B580-1FA028FEA05F}" dt="2020-12-24T07:38:16.149" v="230" actId="164"/>
          <ac:grpSpMkLst>
            <pc:docMk/>
            <pc:sldMk cId="2283037734" sldId="258"/>
            <ac:grpSpMk id="16" creationId="{F8ADC7C1-CA86-4AD4-87AE-74D071F43A25}"/>
          </ac:grpSpMkLst>
        </pc:grpChg>
        <pc:grpChg chg="add del mod">
          <ac:chgData name="H.M. Tsai" userId="7d3ac06028b90200" providerId="LiveId" clId="{4DF032F7-3985-48AF-B580-1FA028FEA05F}" dt="2020-12-24T07:41:05.719" v="330" actId="165"/>
          <ac:grpSpMkLst>
            <pc:docMk/>
            <pc:sldMk cId="2283037734" sldId="258"/>
            <ac:grpSpMk id="17" creationId="{04A19832-32E1-4D6D-8404-51BF1353D004}"/>
          </ac:grpSpMkLst>
        </pc:grpChg>
        <pc:grpChg chg="add mod">
          <ac:chgData name="H.M. Tsai" userId="7d3ac06028b90200" providerId="LiveId" clId="{4DF032F7-3985-48AF-B580-1FA028FEA05F}" dt="2020-12-24T07:39:33.059" v="260" actId="1076"/>
          <ac:grpSpMkLst>
            <pc:docMk/>
            <pc:sldMk cId="2283037734" sldId="258"/>
            <ac:grpSpMk id="18" creationId="{10E5BF55-263C-4C1B-AF23-A43B58DCDACC}"/>
          </ac:grpSpMkLst>
        </pc:grpChg>
        <pc:grpChg chg="add mod">
          <ac:chgData name="H.M. Tsai" userId="7d3ac06028b90200" providerId="LiveId" clId="{4DF032F7-3985-48AF-B580-1FA028FEA05F}" dt="2020-12-24T07:40:00.326" v="286" actId="164"/>
          <ac:grpSpMkLst>
            <pc:docMk/>
            <pc:sldMk cId="2283037734" sldId="258"/>
            <ac:grpSpMk id="19" creationId="{F2FD4F39-540A-43B0-9160-E8BDE3C5FF23}"/>
          </ac:grpSpMkLst>
        </pc:grpChg>
        <pc:grpChg chg="add mod">
          <ac:chgData name="H.M. Tsai" userId="7d3ac06028b90200" providerId="LiveId" clId="{4DF032F7-3985-48AF-B580-1FA028FEA05F}" dt="2020-12-24T07:40:29.907" v="304" actId="1076"/>
          <ac:grpSpMkLst>
            <pc:docMk/>
            <pc:sldMk cId="2283037734" sldId="258"/>
            <ac:grpSpMk id="20" creationId="{C93354DF-65E7-44E7-8CE2-375A978831D4}"/>
          </ac:grpSpMkLst>
        </pc:grpChg>
        <pc:grpChg chg="add mod">
          <ac:chgData name="H.M. Tsai" userId="7d3ac06028b90200" providerId="LiveId" clId="{4DF032F7-3985-48AF-B580-1FA028FEA05F}" dt="2020-12-24T07:40:57.323" v="328" actId="164"/>
          <ac:grpSpMkLst>
            <pc:docMk/>
            <pc:sldMk cId="2283037734" sldId="258"/>
            <ac:grpSpMk id="21" creationId="{9C8B26E0-35A5-47E9-9DC6-4EAB296E1C51}"/>
          </ac:grpSpMkLst>
        </pc:grpChg>
        <pc:grpChg chg="add mod">
          <ac:chgData name="H.M. Tsai" userId="7d3ac06028b90200" providerId="LiveId" clId="{4DF032F7-3985-48AF-B580-1FA028FEA05F}" dt="2020-12-24T07:41:10.186" v="331" actId="164"/>
          <ac:grpSpMkLst>
            <pc:docMk/>
            <pc:sldMk cId="2283037734" sldId="258"/>
            <ac:grpSpMk id="22" creationId="{114FD937-0113-4D6C-933C-AF3602B4DACF}"/>
          </ac:grpSpMkLst>
        </pc:grpChg>
        <pc:grpChg chg="add del mod">
          <ac:chgData name="H.M. Tsai" userId="7d3ac06028b90200" providerId="LiveId" clId="{4DF032F7-3985-48AF-B580-1FA028FEA05F}" dt="2020-12-24T07:46:24.890" v="381" actId="478"/>
          <ac:grpSpMkLst>
            <pc:docMk/>
            <pc:sldMk cId="2283037734" sldId="258"/>
            <ac:grpSpMk id="23" creationId="{247F4979-F81B-48EA-87CB-183A778A0391}"/>
          </ac:grpSpMkLst>
        </pc:grpChg>
        <pc:grpChg chg="add del mod">
          <ac:chgData name="H.M. Tsai" userId="7d3ac06028b90200" providerId="LiveId" clId="{4DF032F7-3985-48AF-B580-1FA028FEA05F}" dt="2020-12-24T07:46:25.634" v="382" actId="478"/>
          <ac:grpSpMkLst>
            <pc:docMk/>
            <pc:sldMk cId="2283037734" sldId="258"/>
            <ac:grpSpMk id="24" creationId="{B06368BA-F8EB-4DBF-AA72-813E099C9A21}"/>
          </ac:grpSpMkLst>
        </pc:grpChg>
        <pc:grpChg chg="add mod">
          <ac:chgData name="H.M. Tsai" userId="7d3ac06028b90200" providerId="LiveId" clId="{4DF032F7-3985-48AF-B580-1FA028FEA05F}" dt="2020-12-24T07:41:51.163" v="366" actId="1076"/>
          <ac:grpSpMkLst>
            <pc:docMk/>
            <pc:sldMk cId="2283037734" sldId="258"/>
            <ac:grpSpMk id="26" creationId="{5BF676AC-0809-4189-8350-62F13C867C9F}"/>
          </ac:grpSpMkLst>
        </pc:grpChg>
        <pc:grpChg chg="add mod">
          <ac:chgData name="H.M. Tsai" userId="7d3ac06028b90200" providerId="LiveId" clId="{4DF032F7-3985-48AF-B580-1FA028FEA05F}" dt="2020-12-24T08:43:20.092" v="1300" actId="164"/>
          <ac:grpSpMkLst>
            <pc:docMk/>
            <pc:sldMk cId="2283037734" sldId="258"/>
            <ac:grpSpMk id="28" creationId="{03E17F05-8C90-46B4-AC08-259418218965}"/>
          </ac:grpSpMkLst>
        </pc:grpChg>
        <pc:picChg chg="add mod">
          <ac:chgData name="H.M. Tsai" userId="7d3ac06028b90200" providerId="LiveId" clId="{4DF032F7-3985-48AF-B580-1FA028FEA05F}" dt="2020-12-24T07:38:16.149" v="230" actId="164"/>
          <ac:picMkLst>
            <pc:docMk/>
            <pc:sldMk cId="2283037734" sldId="258"/>
            <ac:picMk id="3" creationId="{D1B0572B-0EA3-4D17-BAB1-F75409F166DE}"/>
          </ac:picMkLst>
        </pc:picChg>
        <pc:picChg chg="add mod">
          <ac:chgData name="H.M. Tsai" userId="7d3ac06028b90200" providerId="LiveId" clId="{4DF032F7-3985-48AF-B580-1FA028FEA05F}" dt="2020-12-24T07:40:57.323" v="328" actId="164"/>
          <ac:picMkLst>
            <pc:docMk/>
            <pc:sldMk cId="2283037734" sldId="258"/>
            <ac:picMk id="5" creationId="{B2705D61-9AB8-4675-A877-7F0F282674D9}"/>
          </ac:picMkLst>
        </pc:picChg>
        <pc:picChg chg="add mod">
          <ac:chgData name="H.M. Tsai" userId="7d3ac06028b90200" providerId="LiveId" clId="{4DF032F7-3985-48AF-B580-1FA028FEA05F}" dt="2020-12-24T07:41:23.851" v="335" actId="164"/>
          <ac:picMkLst>
            <pc:docMk/>
            <pc:sldMk cId="2283037734" sldId="258"/>
            <ac:picMk id="7" creationId="{37C29AA8-A60D-490C-B46F-57BBFFA3916D}"/>
          </ac:picMkLst>
        </pc:picChg>
        <pc:picChg chg="add mod">
          <ac:chgData name="H.M. Tsai" userId="7d3ac06028b90200" providerId="LiveId" clId="{4DF032F7-3985-48AF-B580-1FA028FEA05F}" dt="2020-12-24T07:41:14.063" v="332" actId="164"/>
          <ac:picMkLst>
            <pc:docMk/>
            <pc:sldMk cId="2283037734" sldId="258"/>
            <ac:picMk id="9" creationId="{0DBC387C-DF3A-49D4-A218-E7910DCEC9EB}"/>
          </ac:picMkLst>
        </pc:picChg>
        <pc:picChg chg="add mod">
          <ac:chgData name="H.M. Tsai" userId="7d3ac06028b90200" providerId="LiveId" clId="{4DF032F7-3985-48AF-B580-1FA028FEA05F}" dt="2020-12-24T08:43:20.092" v="1300" actId="164"/>
          <ac:picMkLst>
            <pc:docMk/>
            <pc:sldMk cId="2283037734" sldId="258"/>
            <ac:picMk id="52" creationId="{475F7F90-CDAD-4296-8028-75C77C055ACA}"/>
          </ac:picMkLst>
        </pc:picChg>
        <pc:picChg chg="add del mod">
          <ac:chgData name="H.M. Tsai" userId="7d3ac06028b90200" providerId="LiveId" clId="{4DF032F7-3985-48AF-B580-1FA028FEA05F}" dt="2020-12-24T07:17:56.532" v="13" actId="478"/>
          <ac:picMkLst>
            <pc:docMk/>
            <pc:sldMk cId="2283037734" sldId="258"/>
            <ac:picMk id="1026" creationId="{B4690318-26E3-434A-AB9E-2B070DC3DA43}"/>
          </ac:picMkLst>
        </pc:picChg>
        <pc:picChg chg="add del mod">
          <ac:chgData name="H.M. Tsai" userId="7d3ac06028b90200" providerId="LiveId" clId="{4DF032F7-3985-48AF-B580-1FA028FEA05F}" dt="2020-12-24T07:17:55.836" v="12" actId="478"/>
          <ac:picMkLst>
            <pc:docMk/>
            <pc:sldMk cId="2283037734" sldId="258"/>
            <ac:picMk id="1028" creationId="{1768BFEE-7260-480E-BA7B-4AB234224980}"/>
          </ac:picMkLst>
        </pc:picChg>
        <pc:picChg chg="add mod">
          <ac:chgData name="H.M. Tsai" userId="7d3ac06028b90200" providerId="LiveId" clId="{4DF032F7-3985-48AF-B580-1FA028FEA05F}" dt="2020-12-24T07:35:29.101" v="102" actId="164"/>
          <ac:picMkLst>
            <pc:docMk/>
            <pc:sldMk cId="2283037734" sldId="258"/>
            <ac:picMk id="1030" creationId="{0C6138B8-F70B-434D-B3FB-F9712B7EE6BE}"/>
          </ac:picMkLst>
        </pc:picChg>
        <pc:picChg chg="add mod">
          <ac:chgData name="H.M. Tsai" userId="7d3ac06028b90200" providerId="LiveId" clId="{4DF032F7-3985-48AF-B580-1FA028FEA05F}" dt="2020-12-24T07:37:07.154" v="152" actId="1076"/>
          <ac:picMkLst>
            <pc:docMk/>
            <pc:sldMk cId="2283037734" sldId="258"/>
            <ac:picMk id="1032" creationId="{3F5B2F7D-E6EB-4494-A59C-6B31D4770424}"/>
          </ac:picMkLst>
        </pc:picChg>
        <pc:picChg chg="add mod">
          <ac:chgData name="H.M. Tsai" userId="7d3ac06028b90200" providerId="LiveId" clId="{4DF032F7-3985-48AF-B580-1FA028FEA05F}" dt="2020-12-24T07:36:54.370" v="136" actId="1076"/>
          <ac:picMkLst>
            <pc:docMk/>
            <pc:sldMk cId="2283037734" sldId="258"/>
            <ac:picMk id="1034" creationId="{184DDDBC-B390-4A26-925D-27FA04BC28E0}"/>
          </ac:picMkLst>
        </pc:picChg>
        <pc:picChg chg="add mod">
          <ac:chgData name="H.M. Tsai" userId="7d3ac06028b90200" providerId="LiveId" clId="{4DF032F7-3985-48AF-B580-1FA028FEA05F}" dt="2020-12-24T07:37:40.047" v="167" actId="164"/>
          <ac:picMkLst>
            <pc:docMk/>
            <pc:sldMk cId="2283037734" sldId="258"/>
            <ac:picMk id="1036" creationId="{4D3B1FE8-2A63-45D7-98FD-156116A5F160}"/>
          </ac:picMkLst>
        </pc:picChg>
        <pc:picChg chg="add mod">
          <ac:chgData name="H.M. Tsai" userId="7d3ac06028b90200" providerId="LiveId" clId="{4DF032F7-3985-48AF-B580-1FA028FEA05F}" dt="2020-12-24T07:37:53.161" v="182" actId="164"/>
          <ac:picMkLst>
            <pc:docMk/>
            <pc:sldMk cId="2283037734" sldId="258"/>
            <ac:picMk id="1038" creationId="{1F03EDB9-901D-4598-8F73-8B028D04E92D}"/>
          </ac:picMkLst>
        </pc:picChg>
        <pc:picChg chg="add mod">
          <ac:chgData name="H.M. Tsai" userId="7d3ac06028b90200" providerId="LiveId" clId="{4DF032F7-3985-48AF-B580-1FA028FEA05F}" dt="2020-12-24T07:40:29.907" v="304" actId="1076"/>
          <ac:picMkLst>
            <pc:docMk/>
            <pc:sldMk cId="2283037734" sldId="258"/>
            <ac:picMk id="1040" creationId="{6607EE6D-CD57-45C3-A0C4-1D985A89FEFA}"/>
          </ac:picMkLst>
        </pc:picChg>
        <pc:picChg chg="add mod">
          <ac:chgData name="H.M. Tsai" userId="7d3ac06028b90200" providerId="LiveId" clId="{4DF032F7-3985-48AF-B580-1FA028FEA05F}" dt="2020-12-24T07:40:00.326" v="286" actId="164"/>
          <ac:picMkLst>
            <pc:docMk/>
            <pc:sldMk cId="2283037734" sldId="258"/>
            <ac:picMk id="1042" creationId="{B7FA454E-1BD5-4F44-A3E3-CF439B9916CC}"/>
          </ac:picMkLst>
        </pc:picChg>
        <pc:picChg chg="add del mod">
          <ac:chgData name="H.M. Tsai" userId="7d3ac06028b90200" providerId="LiveId" clId="{4DF032F7-3985-48AF-B580-1FA028FEA05F}" dt="2020-12-24T07:33:38.027" v="70" actId="478"/>
          <ac:picMkLst>
            <pc:docMk/>
            <pc:sldMk cId="2283037734" sldId="258"/>
            <ac:picMk id="1044" creationId="{6CA86674-F613-41CA-9FF2-9ED70C6FEE53}"/>
          </ac:picMkLst>
        </pc:picChg>
        <pc:picChg chg="add mod topLvl">
          <ac:chgData name="H.M. Tsai" userId="7d3ac06028b90200" providerId="LiveId" clId="{4DF032F7-3985-48AF-B580-1FA028FEA05F}" dt="2020-12-24T07:41:10.186" v="331" actId="164"/>
          <ac:picMkLst>
            <pc:docMk/>
            <pc:sldMk cId="2283037734" sldId="258"/>
            <ac:picMk id="1046" creationId="{86D0630B-33E9-4575-B3B6-DFDBE99904AD}"/>
          </ac:picMkLst>
        </pc:picChg>
        <pc:picChg chg="add mod">
          <ac:chgData name="H.M. Tsai" userId="7d3ac06028b90200" providerId="LiveId" clId="{4DF032F7-3985-48AF-B580-1FA028FEA05F}" dt="2020-12-24T07:39:33.059" v="260" actId="1076"/>
          <ac:picMkLst>
            <pc:docMk/>
            <pc:sldMk cId="2283037734" sldId="258"/>
            <ac:picMk id="1048" creationId="{5D8B43B9-B52B-43AC-9994-22FCA3431B21}"/>
          </ac:picMkLst>
        </pc:picChg>
        <pc:picChg chg="add mod">
          <ac:chgData name="H.M. Tsai" userId="7d3ac06028b90200" providerId="LiveId" clId="{4DF032F7-3985-48AF-B580-1FA028FEA05F}" dt="2020-12-24T07:41:48.935" v="365" actId="164"/>
          <ac:picMkLst>
            <pc:docMk/>
            <pc:sldMk cId="2283037734" sldId="258"/>
            <ac:picMk id="1050" creationId="{797FDF82-2EB5-46F2-84C1-74E6EBDB094B}"/>
          </ac:picMkLst>
        </pc:picChg>
      </pc:sldChg>
      <pc:sldChg chg="modSp">
        <pc:chgData name="H.M. Tsai" userId="7d3ac06028b90200" providerId="LiveId" clId="{4DF032F7-3985-48AF-B580-1FA028FEA05F}" dt="2020-12-24T08:00:56.237" v="529"/>
        <pc:sldMkLst>
          <pc:docMk/>
          <pc:sldMk cId="2951501468" sldId="259"/>
        </pc:sldMkLst>
        <pc:spChg chg="mod">
          <ac:chgData name="H.M. Tsai" userId="7d3ac06028b90200" providerId="LiveId" clId="{4DF032F7-3985-48AF-B580-1FA028FEA05F}" dt="2020-12-24T08:00:56.237" v="529"/>
          <ac:spMkLst>
            <pc:docMk/>
            <pc:sldMk cId="2951501468" sldId="259"/>
            <ac:spMk id="3" creationId="{1AB2EBCB-0EF6-4C5C-8377-FB09FDA2C7DB}"/>
          </ac:spMkLst>
        </pc:spChg>
      </pc:sldChg>
      <pc:sldChg chg="modSp">
        <pc:chgData name="H.M. Tsai" userId="7d3ac06028b90200" providerId="LiveId" clId="{4DF032F7-3985-48AF-B580-1FA028FEA05F}" dt="2020-12-24T08:02:48.139" v="615"/>
        <pc:sldMkLst>
          <pc:docMk/>
          <pc:sldMk cId="1725431478" sldId="260"/>
        </pc:sldMkLst>
        <pc:spChg chg="mod">
          <ac:chgData name="H.M. Tsai" userId="7d3ac06028b90200" providerId="LiveId" clId="{4DF032F7-3985-48AF-B580-1FA028FEA05F}" dt="2020-12-24T08:02:48.139" v="615"/>
          <ac:spMkLst>
            <pc:docMk/>
            <pc:sldMk cId="1725431478" sldId="260"/>
            <ac:spMk id="3" creationId="{1AB2EBCB-0EF6-4C5C-8377-FB09FDA2C7DB}"/>
          </ac:spMkLst>
        </pc:spChg>
      </pc:sldChg>
      <pc:sldChg chg="modSp del">
        <pc:chgData name="H.M. Tsai" userId="7d3ac06028b90200" providerId="LiveId" clId="{4DF032F7-3985-48AF-B580-1FA028FEA05F}" dt="2020-12-24T16:28:35.778" v="2689" actId="2696"/>
        <pc:sldMkLst>
          <pc:docMk/>
          <pc:sldMk cId="1711391102" sldId="263"/>
        </pc:sldMkLst>
        <pc:spChg chg="mod">
          <ac:chgData name="H.M. Tsai" userId="7d3ac06028b90200" providerId="LiveId" clId="{4DF032F7-3985-48AF-B580-1FA028FEA05F}" dt="2020-12-24T08:03:19.641" v="621" actId="27636"/>
          <ac:spMkLst>
            <pc:docMk/>
            <pc:sldMk cId="1711391102" sldId="263"/>
            <ac:spMk id="2" creationId="{2A96B844-31BA-4ACE-871C-EEB02EB4C640}"/>
          </ac:spMkLst>
        </pc:spChg>
        <pc:spChg chg="mod">
          <ac:chgData name="H.M. Tsai" userId="7d3ac06028b90200" providerId="LiveId" clId="{4DF032F7-3985-48AF-B580-1FA028FEA05F}" dt="2020-12-24T08:08:55.822" v="746" actId="20577"/>
          <ac:spMkLst>
            <pc:docMk/>
            <pc:sldMk cId="1711391102" sldId="263"/>
            <ac:spMk id="3" creationId="{1AB2EBCB-0EF6-4C5C-8377-FB09FDA2C7DB}"/>
          </ac:spMkLst>
        </pc:spChg>
      </pc:sldChg>
      <pc:sldChg chg="modSp">
        <pc:chgData name="H.M. Tsai" userId="7d3ac06028b90200" providerId="LiveId" clId="{4DF032F7-3985-48AF-B580-1FA028FEA05F}" dt="2020-12-24T17:00:13.678" v="2700" actId="207"/>
        <pc:sldMkLst>
          <pc:docMk/>
          <pc:sldMk cId="1126417985" sldId="264"/>
        </pc:sldMkLst>
        <pc:spChg chg="mod">
          <ac:chgData name="H.M. Tsai" userId="7d3ac06028b90200" providerId="LiveId" clId="{4DF032F7-3985-48AF-B580-1FA028FEA05F}" dt="2020-12-24T17:00:13.678" v="2700" actId="207"/>
          <ac:spMkLst>
            <pc:docMk/>
            <pc:sldMk cId="1126417985" sldId="264"/>
            <ac:spMk id="3" creationId="{1AB2EBCB-0EF6-4C5C-8377-FB09FDA2C7DB}"/>
          </ac:spMkLst>
        </pc:spChg>
      </pc:sldChg>
      <pc:sldChg chg="modSp">
        <pc:chgData name="H.M. Tsai" userId="7d3ac06028b90200" providerId="LiveId" clId="{4DF032F7-3985-48AF-B580-1FA028FEA05F}" dt="2020-12-24T17:00:24.603" v="2703" actId="207"/>
        <pc:sldMkLst>
          <pc:docMk/>
          <pc:sldMk cId="4088331700" sldId="265"/>
        </pc:sldMkLst>
        <pc:spChg chg="mod">
          <ac:chgData name="H.M. Tsai" userId="7d3ac06028b90200" providerId="LiveId" clId="{4DF032F7-3985-48AF-B580-1FA028FEA05F}" dt="2020-12-24T17:00:24.603" v="2703" actId="207"/>
          <ac:spMkLst>
            <pc:docMk/>
            <pc:sldMk cId="4088331700" sldId="265"/>
            <ac:spMk id="3" creationId="{1AB2EBCB-0EF6-4C5C-8377-FB09FDA2C7DB}"/>
          </ac:spMkLst>
        </pc:spChg>
      </pc:sldChg>
      <pc:sldChg chg="addSp delSp modSp mod setBg setClrOvrMap delDesignElem">
        <pc:chgData name="H.M. Tsai" userId="7d3ac06028b90200" providerId="LiveId" clId="{4DF032F7-3985-48AF-B580-1FA028FEA05F}" dt="2020-12-24T08:34:17.966" v="1171" actId="2711"/>
        <pc:sldMkLst>
          <pc:docMk/>
          <pc:sldMk cId="1903285279" sldId="266"/>
        </pc:sldMkLst>
        <pc:spChg chg="mod">
          <ac:chgData name="H.M. Tsai" userId="7d3ac06028b90200" providerId="LiveId" clId="{4DF032F7-3985-48AF-B580-1FA028FEA05F}" dt="2020-12-24T08:34:17.966" v="1171" actId="2711"/>
          <ac:spMkLst>
            <pc:docMk/>
            <pc:sldMk cId="1903285279" sldId="266"/>
            <ac:spMk id="2" creationId="{2A96B844-31BA-4ACE-871C-EEB02EB4C640}"/>
          </ac:spMkLst>
        </pc:spChg>
        <pc:spChg chg="del mod">
          <ac:chgData name="H.M. Tsai" userId="7d3ac06028b90200" providerId="LiveId" clId="{4DF032F7-3985-48AF-B580-1FA028FEA05F}" dt="2020-12-24T08:11:39.400" v="798" actId="478"/>
          <ac:spMkLst>
            <pc:docMk/>
            <pc:sldMk cId="1903285279" sldId="266"/>
            <ac:spMk id="3" creationId="{1AB2EBCB-0EF6-4C5C-8377-FB09FDA2C7DB}"/>
          </ac:spMkLst>
        </pc:spChg>
        <pc:spChg chg="add del mod">
          <ac:chgData name="H.M. Tsai" userId="7d3ac06028b90200" providerId="LiveId" clId="{4DF032F7-3985-48AF-B580-1FA028FEA05F}" dt="2020-12-24T08:11:41.207" v="799" actId="478"/>
          <ac:spMkLst>
            <pc:docMk/>
            <pc:sldMk cId="1903285279" sldId="266"/>
            <ac:spMk id="6" creationId="{87E1AD47-AD57-4BEF-938E-1469A4A47D07}"/>
          </ac:spMkLst>
        </pc:spChg>
        <pc:spChg chg="add del">
          <ac:chgData name="H.M. Tsai" userId="7d3ac06028b90200" providerId="LiveId" clId="{4DF032F7-3985-48AF-B580-1FA028FEA05F}" dt="2020-12-24T08:11:54.739" v="802"/>
          <ac:spMkLst>
            <pc:docMk/>
            <pc:sldMk cId="1903285279" sldId="266"/>
            <ac:spMk id="17" creationId="{FDF8837B-BAE2-489A-8F93-69216307D5A5}"/>
          </ac:spMkLst>
        </pc:spChg>
        <pc:spChg chg="add del">
          <ac:chgData name="H.M. Tsai" userId="7d3ac06028b90200" providerId="LiveId" clId="{4DF032F7-3985-48AF-B580-1FA028FEA05F}" dt="2020-12-24T08:18:49.842" v="1035" actId="26606"/>
          <ac:spMkLst>
            <pc:docMk/>
            <pc:sldMk cId="1903285279" sldId="266"/>
            <ac:spMk id="26" creationId="{4CB3EA36-32FA-45B8-9C8E-B9F3520EE418}"/>
          </ac:spMkLst>
        </pc:spChg>
        <pc:spChg chg="add del mod">
          <ac:chgData name="H.M. Tsai" userId="7d3ac06028b90200" providerId="LiveId" clId="{4DF032F7-3985-48AF-B580-1FA028FEA05F}" dt="2020-12-24T08:25:51.154" v="1066" actId="478"/>
          <ac:spMkLst>
            <pc:docMk/>
            <pc:sldMk cId="1903285279" sldId="266"/>
            <ac:spMk id="31" creationId="{893B60C1-D10C-4405-8760-63F7522E993E}"/>
          </ac:spMkLst>
        </pc:spChg>
        <pc:spChg chg="add del mod">
          <ac:chgData name="H.M. Tsai" userId="7d3ac06028b90200" providerId="LiveId" clId="{4DF032F7-3985-48AF-B580-1FA028FEA05F}" dt="2020-12-24T08:27:22.641" v="1082" actId="478"/>
          <ac:spMkLst>
            <pc:docMk/>
            <pc:sldMk cId="1903285279" sldId="266"/>
            <ac:spMk id="32" creationId="{23A4CB2A-3E35-4A86-B4E5-11C115521CDA}"/>
          </ac:spMkLst>
        </pc:spChg>
        <pc:spChg chg="add del mod">
          <ac:chgData name="H.M. Tsai" userId="7d3ac06028b90200" providerId="LiveId" clId="{4DF032F7-3985-48AF-B580-1FA028FEA05F}" dt="2020-12-24T08:27:19.112" v="1081" actId="478"/>
          <ac:spMkLst>
            <pc:docMk/>
            <pc:sldMk cId="1903285279" sldId="266"/>
            <ac:spMk id="33" creationId="{1A7556EE-99ED-494C-85E9-3B4755A32C5F}"/>
          </ac:spMkLst>
        </pc:spChg>
        <pc:spChg chg="add del mod">
          <ac:chgData name="H.M. Tsai" userId="7d3ac06028b90200" providerId="LiveId" clId="{4DF032F7-3985-48AF-B580-1FA028FEA05F}" dt="2020-12-24T08:28:24.813" v="1085"/>
          <ac:spMkLst>
            <pc:docMk/>
            <pc:sldMk cId="1903285279" sldId="266"/>
            <ac:spMk id="39" creationId="{F7162A7C-EC0D-4DAB-B58D-17DBADA82C38}"/>
          </ac:spMkLst>
        </pc:spChg>
        <pc:spChg chg="add del mod">
          <ac:chgData name="H.M. Tsai" userId="7d3ac06028b90200" providerId="LiveId" clId="{4DF032F7-3985-48AF-B580-1FA028FEA05F}" dt="2020-12-24T08:28:28.190" v="1086"/>
          <ac:spMkLst>
            <pc:docMk/>
            <pc:sldMk cId="1903285279" sldId="266"/>
            <ac:spMk id="41" creationId="{35DDBA8A-730F-435F-9827-17DD2B0897F1}"/>
          </ac:spMkLst>
        </pc:spChg>
        <pc:spChg chg="add del">
          <ac:chgData name="H.M. Tsai" userId="7d3ac06028b90200" providerId="LiveId" clId="{4DF032F7-3985-48AF-B580-1FA028FEA05F}" dt="2020-12-24T08:19:43.049" v="1038" actId="26606"/>
          <ac:spMkLst>
            <pc:docMk/>
            <pc:sldMk cId="1903285279" sldId="266"/>
            <ac:spMk id="50" creationId="{4CB3EA36-32FA-45B8-9C8E-B9F3520EE418}"/>
          </ac:spMkLst>
        </pc:spChg>
        <pc:spChg chg="add del">
          <ac:chgData name="H.M. Tsai" userId="7d3ac06028b90200" providerId="LiveId" clId="{4DF032F7-3985-48AF-B580-1FA028FEA05F}" dt="2020-12-24T08:26:32.581" v="1076"/>
          <ac:spMkLst>
            <pc:docMk/>
            <pc:sldMk cId="1903285279" sldId="266"/>
            <ac:spMk id="84" creationId="{01D74287-F315-4FF2-B600-9623C134FDC7}"/>
          </ac:spMkLst>
        </pc:spChg>
        <pc:spChg chg="add del">
          <ac:chgData name="H.M. Tsai" userId="7d3ac06028b90200" providerId="LiveId" clId="{4DF032F7-3985-48AF-B580-1FA028FEA05F}" dt="2020-12-24T08:25:37.748" v="1062"/>
          <ac:spMkLst>
            <pc:docMk/>
            <pc:sldMk cId="1903285279" sldId="266"/>
            <ac:spMk id="87" creationId="{01D74287-F315-4FF2-B600-9623C134FDC7}"/>
          </ac:spMkLst>
        </pc:spChg>
        <pc:spChg chg="add del">
          <ac:chgData name="H.M. Tsai" userId="7d3ac06028b90200" providerId="LiveId" clId="{4DF032F7-3985-48AF-B580-1FA028FEA05F}" dt="2020-12-24T08:30:46.562" v="1129" actId="26606"/>
          <ac:spMkLst>
            <pc:docMk/>
            <pc:sldMk cId="1903285279" sldId="266"/>
            <ac:spMk id="91" creationId="{01D74287-F315-4FF2-B600-9623C134FDC7}"/>
          </ac:spMkLst>
        </pc:spChg>
        <pc:spChg chg="add">
          <ac:chgData name="H.M. Tsai" userId="7d3ac06028b90200" providerId="LiveId" clId="{4DF032F7-3985-48AF-B580-1FA028FEA05F}" dt="2020-12-24T08:34:11.429" v="1170" actId="26606"/>
          <ac:spMkLst>
            <pc:docMk/>
            <pc:sldMk cId="1903285279" sldId="266"/>
            <ac:spMk id="119" creationId="{9B1CD154-9334-4B9D-A09B-3DC06DBF19A4}"/>
          </ac:spMkLst>
        </pc:spChg>
        <pc:spChg chg="add del">
          <ac:chgData name="H.M. Tsai" userId="7d3ac06028b90200" providerId="LiveId" clId="{4DF032F7-3985-48AF-B580-1FA028FEA05F}" dt="2020-12-24T08:31:11.798" v="1141"/>
          <ac:spMkLst>
            <pc:docMk/>
            <pc:sldMk cId="1903285279" sldId="266"/>
            <ac:spMk id="163" creationId="{9B1CD154-9334-4B9D-A09B-3DC06DBF19A4}"/>
          </ac:spMkLst>
        </pc:spChg>
        <pc:spChg chg="add del">
          <ac:chgData name="H.M. Tsai" userId="7d3ac06028b90200" providerId="LiveId" clId="{4DF032F7-3985-48AF-B580-1FA028FEA05F}" dt="2020-12-24T08:31:57.819" v="1149" actId="26606"/>
          <ac:spMkLst>
            <pc:docMk/>
            <pc:sldMk cId="1903285279" sldId="266"/>
            <ac:spMk id="4114" creationId="{12A3A34B-F13A-40B6-99A9-41598F4401E9}"/>
          </ac:spMkLst>
        </pc:spChg>
        <pc:spChg chg="add del">
          <ac:chgData name="H.M. Tsai" userId="7d3ac06028b90200" providerId="LiveId" clId="{4DF032F7-3985-48AF-B580-1FA028FEA05F}" dt="2020-12-24T08:34:11.429" v="1170" actId="26606"/>
          <ac:spMkLst>
            <pc:docMk/>
            <pc:sldMk cId="1903285279" sldId="266"/>
            <ac:spMk id="4129" creationId="{4CB3EA36-32FA-45B8-9C8E-B9F3520EE418}"/>
          </ac:spMkLst>
        </pc:spChg>
        <pc:grpChg chg="add del">
          <ac:chgData name="H.M. Tsai" userId="7d3ac06028b90200" providerId="LiveId" clId="{4DF032F7-3985-48AF-B580-1FA028FEA05F}" dt="2020-12-24T08:18:49.842" v="1035" actId="26606"/>
          <ac:grpSpMkLst>
            <pc:docMk/>
            <pc:sldMk cId="1903285279" sldId="266"/>
            <ac:grpSpMk id="7" creationId="{F3A9D86E-2110-414C-A789-1B14FCD552E5}"/>
          </ac:grpSpMkLst>
        </pc:grpChg>
        <pc:grpChg chg="add del">
          <ac:chgData name="H.M. Tsai" userId="7d3ac06028b90200" providerId="LiveId" clId="{4DF032F7-3985-48AF-B580-1FA028FEA05F}" dt="2020-12-24T08:11:54.739" v="802"/>
          <ac:grpSpMkLst>
            <pc:docMk/>
            <pc:sldMk cId="1903285279" sldId="266"/>
            <ac:grpSpMk id="9" creationId="{F3A9D86E-2110-414C-A789-1B14FCD552E5}"/>
          </ac:grpSpMkLst>
        </pc:grpChg>
        <pc:grpChg chg="add del">
          <ac:chgData name="H.M. Tsai" userId="7d3ac06028b90200" providerId="LiveId" clId="{4DF032F7-3985-48AF-B580-1FA028FEA05F}" dt="2020-12-24T08:18:49.842" v="1035" actId="26606"/>
          <ac:grpSpMkLst>
            <pc:docMk/>
            <pc:sldMk cId="1903285279" sldId="266"/>
            <ac:grpSpMk id="18" creationId="{B9A024A3-1C22-4ECE-9940-39AA528523BC}"/>
          </ac:grpSpMkLst>
        </pc:grpChg>
        <pc:grpChg chg="add del">
          <ac:chgData name="H.M. Tsai" userId="7d3ac06028b90200" providerId="LiveId" clId="{4DF032F7-3985-48AF-B580-1FA028FEA05F}" dt="2020-12-24T08:19:43.049" v="1038" actId="26606"/>
          <ac:grpSpMkLst>
            <pc:docMk/>
            <pc:sldMk cId="1903285279" sldId="266"/>
            <ac:grpSpMk id="34" creationId="{F3A9D86E-2110-414C-A789-1B14FCD552E5}"/>
          </ac:grpSpMkLst>
        </pc:grpChg>
        <pc:grpChg chg="add del">
          <ac:chgData name="H.M. Tsai" userId="7d3ac06028b90200" providerId="LiveId" clId="{4DF032F7-3985-48AF-B580-1FA028FEA05F}" dt="2020-12-24T08:19:43.049" v="1038" actId="26606"/>
          <ac:grpSpMkLst>
            <pc:docMk/>
            <pc:sldMk cId="1903285279" sldId="266"/>
            <ac:grpSpMk id="42" creationId="{B9A024A3-1C22-4ECE-9940-39AA528523BC}"/>
          </ac:grpSpMkLst>
        </pc:grpChg>
        <pc:grpChg chg="add del">
          <ac:chgData name="H.M. Tsai" userId="7d3ac06028b90200" providerId="LiveId" clId="{4DF032F7-3985-48AF-B580-1FA028FEA05F}" dt="2020-12-24T08:26:32.581" v="1076"/>
          <ac:grpSpMkLst>
            <pc:docMk/>
            <pc:sldMk cId="1903285279" sldId="266"/>
            <ac:grpSpMk id="68" creationId="{70F82E3E-E291-4077-9561-D03BD8817A6B}"/>
          </ac:grpSpMkLst>
        </pc:grpChg>
        <pc:grpChg chg="add del">
          <ac:chgData name="H.M. Tsai" userId="7d3ac06028b90200" providerId="LiveId" clId="{4DF032F7-3985-48AF-B580-1FA028FEA05F}" dt="2020-12-24T08:25:37.748" v="1062"/>
          <ac:grpSpMkLst>
            <pc:docMk/>
            <pc:sldMk cId="1903285279" sldId="266"/>
            <ac:grpSpMk id="71" creationId="{70F82E3E-E291-4077-9561-D03BD8817A6B}"/>
          </ac:grpSpMkLst>
        </pc:grpChg>
        <pc:grpChg chg="add del">
          <ac:chgData name="H.M. Tsai" userId="7d3ac06028b90200" providerId="LiveId" clId="{4DF032F7-3985-48AF-B580-1FA028FEA05F}" dt="2020-12-24T08:30:46.562" v="1129" actId="26606"/>
          <ac:grpSpMkLst>
            <pc:docMk/>
            <pc:sldMk cId="1903285279" sldId="266"/>
            <ac:grpSpMk id="75" creationId="{70F82E3E-E291-4077-9561-D03BD8817A6B}"/>
          </ac:grpSpMkLst>
        </pc:grpChg>
        <pc:grpChg chg="add del">
          <ac:chgData name="H.M. Tsai" userId="7d3ac06028b90200" providerId="LiveId" clId="{4DF032F7-3985-48AF-B580-1FA028FEA05F}" dt="2020-12-24T08:26:32.581" v="1076"/>
          <ac:grpSpMkLst>
            <pc:docMk/>
            <pc:sldMk cId="1903285279" sldId="266"/>
            <ac:grpSpMk id="76" creationId="{A4C6ACE3-6F9A-4917-AE2A-177F7DCE4681}"/>
          </ac:grpSpMkLst>
        </pc:grpChg>
        <pc:grpChg chg="add del">
          <ac:chgData name="H.M. Tsai" userId="7d3ac06028b90200" providerId="LiveId" clId="{4DF032F7-3985-48AF-B580-1FA028FEA05F}" dt="2020-12-24T08:25:37.748" v="1062"/>
          <ac:grpSpMkLst>
            <pc:docMk/>
            <pc:sldMk cId="1903285279" sldId="266"/>
            <ac:grpSpMk id="79" creationId="{A4C6ACE3-6F9A-4917-AE2A-177F7DCE4681}"/>
          </ac:grpSpMkLst>
        </pc:grpChg>
        <pc:grpChg chg="add del">
          <ac:chgData name="H.M. Tsai" userId="7d3ac06028b90200" providerId="LiveId" clId="{4DF032F7-3985-48AF-B580-1FA028FEA05F}" dt="2020-12-24T08:30:46.562" v="1129" actId="26606"/>
          <ac:grpSpMkLst>
            <pc:docMk/>
            <pc:sldMk cId="1903285279" sldId="266"/>
            <ac:grpSpMk id="83" creationId="{A4C6ACE3-6F9A-4917-AE2A-177F7DCE4681}"/>
          </ac:grpSpMkLst>
        </pc:grpChg>
        <pc:grpChg chg="add">
          <ac:chgData name="H.M. Tsai" userId="7d3ac06028b90200" providerId="LiveId" clId="{4DF032F7-3985-48AF-B580-1FA028FEA05F}" dt="2020-12-24T08:34:11.429" v="1170" actId="26606"/>
          <ac:grpSpMkLst>
            <pc:docMk/>
            <pc:sldMk cId="1903285279" sldId="266"/>
            <ac:grpSpMk id="103" creationId="{70F82E3E-E291-4077-9561-D03BD8817A6B}"/>
          </ac:grpSpMkLst>
        </pc:grpChg>
        <pc:grpChg chg="add">
          <ac:chgData name="H.M. Tsai" userId="7d3ac06028b90200" providerId="LiveId" clId="{4DF032F7-3985-48AF-B580-1FA028FEA05F}" dt="2020-12-24T08:34:11.429" v="1170" actId="26606"/>
          <ac:grpSpMkLst>
            <pc:docMk/>
            <pc:sldMk cId="1903285279" sldId="266"/>
            <ac:grpSpMk id="111" creationId="{F0A94C21-1E55-4619-A9CE-5AD790B1D278}"/>
          </ac:grpSpMkLst>
        </pc:grpChg>
        <pc:grpChg chg="add del">
          <ac:chgData name="H.M. Tsai" userId="7d3ac06028b90200" providerId="LiveId" clId="{4DF032F7-3985-48AF-B580-1FA028FEA05F}" dt="2020-12-24T08:31:11.798" v="1141"/>
          <ac:grpSpMkLst>
            <pc:docMk/>
            <pc:sldMk cId="1903285279" sldId="266"/>
            <ac:grpSpMk id="147" creationId="{70F82E3E-E291-4077-9561-D03BD8817A6B}"/>
          </ac:grpSpMkLst>
        </pc:grpChg>
        <pc:grpChg chg="add del">
          <ac:chgData name="H.M. Tsai" userId="7d3ac06028b90200" providerId="LiveId" clId="{4DF032F7-3985-48AF-B580-1FA028FEA05F}" dt="2020-12-24T08:31:11.798" v="1141"/>
          <ac:grpSpMkLst>
            <pc:docMk/>
            <pc:sldMk cId="1903285279" sldId="266"/>
            <ac:grpSpMk id="155" creationId="{F0A94C21-1E55-4619-A9CE-5AD790B1D278}"/>
          </ac:grpSpMkLst>
        </pc:grpChg>
        <pc:grpChg chg="add del">
          <ac:chgData name="H.M. Tsai" userId="7d3ac06028b90200" providerId="LiveId" clId="{4DF032F7-3985-48AF-B580-1FA028FEA05F}" dt="2020-12-24T08:31:57.819" v="1149" actId="26606"/>
          <ac:grpSpMkLst>
            <pc:docMk/>
            <pc:sldMk cId="1903285279" sldId="266"/>
            <ac:grpSpMk id="4104" creationId="{70F82E3E-E291-4077-9561-D03BD8817A6B}"/>
          </ac:grpSpMkLst>
        </pc:grpChg>
        <pc:grpChg chg="add del">
          <ac:chgData name="H.M. Tsai" userId="7d3ac06028b90200" providerId="LiveId" clId="{4DF032F7-3985-48AF-B580-1FA028FEA05F}" dt="2020-12-24T08:31:57.819" v="1149" actId="26606"/>
          <ac:grpSpMkLst>
            <pc:docMk/>
            <pc:sldMk cId="1903285279" sldId="266"/>
            <ac:grpSpMk id="4109" creationId="{17E54A9A-C353-44DE-A4F2-CB4451345A22}"/>
          </ac:grpSpMkLst>
        </pc:grpChg>
        <pc:grpChg chg="add del">
          <ac:chgData name="H.M. Tsai" userId="7d3ac06028b90200" providerId="LiveId" clId="{4DF032F7-3985-48AF-B580-1FA028FEA05F}" dt="2020-12-24T08:34:11.429" v="1170" actId="26606"/>
          <ac:grpSpMkLst>
            <pc:docMk/>
            <pc:sldMk cId="1903285279" sldId="266"/>
            <ac:grpSpMk id="4116" creationId="{F3A9D86E-2110-414C-A789-1B14FCD552E5}"/>
          </ac:grpSpMkLst>
        </pc:grpChg>
        <pc:grpChg chg="add del">
          <ac:chgData name="H.M. Tsai" userId="7d3ac06028b90200" providerId="LiveId" clId="{4DF032F7-3985-48AF-B580-1FA028FEA05F}" dt="2020-12-24T08:34:11.429" v="1170" actId="26606"/>
          <ac:grpSpMkLst>
            <pc:docMk/>
            <pc:sldMk cId="1903285279" sldId="266"/>
            <ac:grpSpMk id="4122" creationId="{B9A024A3-1C22-4ECE-9940-39AA528523BC}"/>
          </ac:grpSpMkLst>
        </pc:grpChg>
        <pc:picChg chg="add del mod ord">
          <ac:chgData name="H.M. Tsai" userId="7d3ac06028b90200" providerId="LiveId" clId="{4DF032F7-3985-48AF-B580-1FA028FEA05F}" dt="2020-12-24T08:18:53.001" v="1036" actId="478"/>
          <ac:picMkLst>
            <pc:docMk/>
            <pc:sldMk cId="1903285279" sldId="266"/>
            <ac:picMk id="5" creationId="{CBC53A78-4CB5-454D-ABB2-3E1CA2F34D56}"/>
          </ac:picMkLst>
        </pc:picChg>
        <pc:picChg chg="add del mod">
          <ac:chgData name="H.M. Tsai" userId="7d3ac06028b90200" providerId="LiveId" clId="{4DF032F7-3985-48AF-B580-1FA028FEA05F}" dt="2020-12-24T08:25:45.267" v="1064"/>
          <ac:picMkLst>
            <pc:docMk/>
            <pc:sldMk cId="1903285279" sldId="266"/>
            <ac:picMk id="30" creationId="{8A2AFA06-162B-46CE-A4A6-10FDB08CDA79}"/>
          </ac:picMkLst>
        </pc:picChg>
        <pc:picChg chg="add del mod">
          <ac:chgData name="H.M. Tsai" userId="7d3ac06028b90200" providerId="LiveId" clId="{4DF032F7-3985-48AF-B580-1FA028FEA05F}" dt="2020-12-24T08:26:42.354" v="1077" actId="478"/>
          <ac:picMkLst>
            <pc:docMk/>
            <pc:sldMk cId="1903285279" sldId="266"/>
            <ac:picMk id="63" creationId="{4F09FF03-DAEF-4C4F-9128-EF010C0949D4}"/>
          </ac:picMkLst>
        </pc:picChg>
        <pc:picChg chg="add del mod">
          <ac:chgData name="H.M. Tsai" userId="7d3ac06028b90200" providerId="LiveId" clId="{4DF032F7-3985-48AF-B580-1FA028FEA05F}" dt="2020-12-24T08:23:45.227" v="1059" actId="478"/>
          <ac:picMkLst>
            <pc:docMk/>
            <pc:sldMk cId="1903285279" sldId="266"/>
            <ac:picMk id="4098" creationId="{516864C7-46F4-4172-B3E3-1AE4DD30809B}"/>
          </ac:picMkLst>
        </pc:picChg>
        <pc:picChg chg="add mod">
          <ac:chgData name="H.M. Tsai" userId="7d3ac06028b90200" providerId="LiveId" clId="{4DF032F7-3985-48AF-B580-1FA028FEA05F}" dt="2020-12-24T08:34:11.429" v="1170" actId="26606"/>
          <ac:picMkLst>
            <pc:docMk/>
            <pc:sldMk cId="1903285279" sldId="266"/>
            <ac:picMk id="4102" creationId="{2A4A28A1-3483-4D29-887A-6CF5664FBCD0}"/>
          </ac:picMkLst>
        </pc:picChg>
        <pc:cxnChg chg="add del">
          <ac:chgData name="H.M. Tsai" userId="7d3ac06028b90200" providerId="LiveId" clId="{4DF032F7-3985-48AF-B580-1FA028FEA05F}" dt="2020-12-24T08:11:54.739" v="802"/>
          <ac:cxnSpMkLst>
            <pc:docMk/>
            <pc:sldMk cId="1903285279" sldId="266"/>
            <ac:cxnSpMk id="15" creationId="{48A3ACA9-28FE-44FE-8439-756750473DB7}"/>
          </ac:cxnSpMkLst>
        </pc:cxnChg>
        <pc:cxnChg chg="add del">
          <ac:chgData name="H.M. Tsai" userId="7d3ac06028b90200" providerId="LiveId" clId="{4DF032F7-3985-48AF-B580-1FA028FEA05F}" dt="2020-12-24T08:18:49.842" v="1035" actId="26606"/>
          <ac:cxnSpMkLst>
            <pc:docMk/>
            <pc:sldMk cId="1903285279" sldId="266"/>
            <ac:cxnSpMk id="16" creationId="{48A3ACA9-28FE-44FE-8439-756750473DB7}"/>
          </ac:cxnSpMkLst>
        </pc:cxnChg>
        <pc:cxnChg chg="add del">
          <ac:chgData name="H.M. Tsai" userId="7d3ac06028b90200" providerId="LiveId" clId="{4DF032F7-3985-48AF-B580-1FA028FEA05F}" dt="2020-12-24T08:11:54.739" v="802"/>
          <ac:cxnSpMkLst>
            <pc:docMk/>
            <pc:sldMk cId="1903285279" sldId="266"/>
            <ac:cxnSpMk id="19" creationId="{B48BEE9B-A2F4-4BF3-9EAD-16E1A7FC2DC6}"/>
          </ac:cxnSpMkLst>
        </pc:cxnChg>
        <pc:cxnChg chg="add del">
          <ac:chgData name="H.M. Tsai" userId="7d3ac06028b90200" providerId="LiveId" clId="{4DF032F7-3985-48AF-B580-1FA028FEA05F}" dt="2020-12-24T08:18:49.842" v="1035" actId="26606"/>
          <ac:cxnSpMkLst>
            <pc:docMk/>
            <pc:sldMk cId="1903285279" sldId="266"/>
            <ac:cxnSpMk id="28" creationId="{62DC478F-1B0E-4A8A-B3B9-460AB0A0F17B}"/>
          </ac:cxnSpMkLst>
        </pc:cxnChg>
        <pc:cxnChg chg="add del">
          <ac:chgData name="H.M. Tsai" userId="7d3ac06028b90200" providerId="LiveId" clId="{4DF032F7-3985-48AF-B580-1FA028FEA05F}" dt="2020-12-24T08:19:43.049" v="1038" actId="26606"/>
          <ac:cxnSpMkLst>
            <pc:docMk/>
            <pc:sldMk cId="1903285279" sldId="266"/>
            <ac:cxnSpMk id="40" creationId="{48A3ACA9-28FE-44FE-8439-756750473DB7}"/>
          </ac:cxnSpMkLst>
        </pc:cxnChg>
        <pc:cxnChg chg="add del">
          <ac:chgData name="H.M. Tsai" userId="7d3ac06028b90200" providerId="LiveId" clId="{4DF032F7-3985-48AF-B580-1FA028FEA05F}" dt="2020-12-24T08:19:43.049" v="1038" actId="26606"/>
          <ac:cxnSpMkLst>
            <pc:docMk/>
            <pc:sldMk cId="1903285279" sldId="266"/>
            <ac:cxnSpMk id="52" creationId="{62DC478F-1B0E-4A8A-B3B9-460AB0A0F17B}"/>
          </ac:cxnSpMkLst>
        </pc:cxnChg>
        <pc:cxnChg chg="add del">
          <ac:chgData name="H.M. Tsai" userId="7d3ac06028b90200" providerId="LiveId" clId="{4DF032F7-3985-48AF-B580-1FA028FEA05F}" dt="2020-12-24T08:26:32.581" v="1076"/>
          <ac:cxnSpMkLst>
            <pc:docMk/>
            <pc:sldMk cId="1903285279" sldId="266"/>
            <ac:cxnSpMk id="74" creationId="{9A5BFCFB-CCDF-43A8-888F-E16CF73D2F8D}"/>
          </ac:cxnSpMkLst>
        </pc:cxnChg>
        <pc:cxnChg chg="add del">
          <ac:chgData name="H.M. Tsai" userId="7d3ac06028b90200" providerId="LiveId" clId="{4DF032F7-3985-48AF-B580-1FA028FEA05F}" dt="2020-12-24T08:25:37.748" v="1062"/>
          <ac:cxnSpMkLst>
            <pc:docMk/>
            <pc:sldMk cId="1903285279" sldId="266"/>
            <ac:cxnSpMk id="77" creationId="{9A5BFCFB-CCDF-43A8-888F-E16CF73D2F8D}"/>
          </ac:cxnSpMkLst>
        </pc:cxnChg>
        <pc:cxnChg chg="add del">
          <ac:chgData name="H.M. Tsai" userId="7d3ac06028b90200" providerId="LiveId" clId="{4DF032F7-3985-48AF-B580-1FA028FEA05F}" dt="2020-12-24T08:30:46.562" v="1129" actId="26606"/>
          <ac:cxnSpMkLst>
            <pc:docMk/>
            <pc:sldMk cId="1903285279" sldId="266"/>
            <ac:cxnSpMk id="81" creationId="{9A5BFCFB-CCDF-43A8-888F-E16CF73D2F8D}"/>
          </ac:cxnSpMkLst>
        </pc:cxnChg>
        <pc:cxnChg chg="add del">
          <ac:chgData name="H.M. Tsai" userId="7d3ac06028b90200" providerId="LiveId" clId="{4DF032F7-3985-48AF-B580-1FA028FEA05F}" dt="2020-12-24T08:26:32.581" v="1076"/>
          <ac:cxnSpMkLst>
            <pc:docMk/>
            <pc:sldMk cId="1903285279" sldId="266"/>
            <ac:cxnSpMk id="86" creationId="{1BCA112A-FFD8-4829-BAD7-F01D267584F0}"/>
          </ac:cxnSpMkLst>
        </pc:cxnChg>
        <pc:cxnChg chg="add del">
          <ac:chgData name="H.M. Tsai" userId="7d3ac06028b90200" providerId="LiveId" clId="{4DF032F7-3985-48AF-B580-1FA028FEA05F}" dt="2020-12-24T08:25:37.748" v="1062"/>
          <ac:cxnSpMkLst>
            <pc:docMk/>
            <pc:sldMk cId="1903285279" sldId="266"/>
            <ac:cxnSpMk id="89" creationId="{1BCA112A-FFD8-4829-BAD7-F01D267584F0}"/>
          </ac:cxnSpMkLst>
        </pc:cxnChg>
        <pc:cxnChg chg="add del">
          <ac:chgData name="H.M. Tsai" userId="7d3ac06028b90200" providerId="LiveId" clId="{4DF032F7-3985-48AF-B580-1FA028FEA05F}" dt="2020-12-24T08:30:46.562" v="1129" actId="26606"/>
          <ac:cxnSpMkLst>
            <pc:docMk/>
            <pc:sldMk cId="1903285279" sldId="266"/>
            <ac:cxnSpMk id="93" creationId="{1BCA112A-FFD8-4829-BAD7-F01D267584F0}"/>
          </ac:cxnSpMkLst>
        </pc:cxnChg>
        <pc:cxnChg chg="add">
          <ac:chgData name="H.M. Tsai" userId="7d3ac06028b90200" providerId="LiveId" clId="{4DF032F7-3985-48AF-B580-1FA028FEA05F}" dt="2020-12-24T08:34:11.429" v="1170" actId="26606"/>
          <ac:cxnSpMkLst>
            <pc:docMk/>
            <pc:sldMk cId="1903285279" sldId="266"/>
            <ac:cxnSpMk id="109" creationId="{9A5BFCFB-CCDF-43A8-888F-E16CF73D2F8D}"/>
          </ac:cxnSpMkLst>
        </pc:cxnChg>
        <pc:cxnChg chg="add">
          <ac:chgData name="H.M. Tsai" userId="7d3ac06028b90200" providerId="LiveId" clId="{4DF032F7-3985-48AF-B580-1FA028FEA05F}" dt="2020-12-24T08:34:11.429" v="1170" actId="26606"/>
          <ac:cxnSpMkLst>
            <pc:docMk/>
            <pc:sldMk cId="1903285279" sldId="266"/>
            <ac:cxnSpMk id="121" creationId="{5B910CC1-7811-4162-9B0D-34002409EB9A}"/>
          </ac:cxnSpMkLst>
        </pc:cxnChg>
        <pc:cxnChg chg="add del">
          <ac:chgData name="H.M. Tsai" userId="7d3ac06028b90200" providerId="LiveId" clId="{4DF032F7-3985-48AF-B580-1FA028FEA05F}" dt="2020-12-24T08:31:11.798" v="1141"/>
          <ac:cxnSpMkLst>
            <pc:docMk/>
            <pc:sldMk cId="1903285279" sldId="266"/>
            <ac:cxnSpMk id="153" creationId="{9A5BFCFB-CCDF-43A8-888F-E16CF73D2F8D}"/>
          </ac:cxnSpMkLst>
        </pc:cxnChg>
        <pc:cxnChg chg="add del">
          <ac:chgData name="H.M. Tsai" userId="7d3ac06028b90200" providerId="LiveId" clId="{4DF032F7-3985-48AF-B580-1FA028FEA05F}" dt="2020-12-24T08:31:11.798" v="1141"/>
          <ac:cxnSpMkLst>
            <pc:docMk/>
            <pc:sldMk cId="1903285279" sldId="266"/>
            <ac:cxnSpMk id="165" creationId="{5B910CC1-7811-4162-9B0D-34002409EB9A}"/>
          </ac:cxnSpMkLst>
        </pc:cxnChg>
        <pc:cxnChg chg="add del">
          <ac:chgData name="H.M. Tsai" userId="7d3ac06028b90200" providerId="LiveId" clId="{4DF032F7-3985-48AF-B580-1FA028FEA05F}" dt="2020-12-24T08:31:57.819" v="1149" actId="26606"/>
          <ac:cxnSpMkLst>
            <pc:docMk/>
            <pc:sldMk cId="1903285279" sldId="266"/>
            <ac:cxnSpMk id="4108" creationId="{9A5BFCFB-CCDF-43A8-888F-E16CF73D2F8D}"/>
          </ac:cxnSpMkLst>
        </pc:cxnChg>
        <pc:cxnChg chg="add del">
          <ac:chgData name="H.M. Tsai" userId="7d3ac06028b90200" providerId="LiveId" clId="{4DF032F7-3985-48AF-B580-1FA028FEA05F}" dt="2020-12-24T08:31:57.819" v="1149" actId="26606"/>
          <ac:cxnSpMkLst>
            <pc:docMk/>
            <pc:sldMk cId="1903285279" sldId="266"/>
            <ac:cxnSpMk id="4115" creationId="{0ADC4750-67CB-4B67-B80F-E157788C031F}"/>
          </ac:cxnSpMkLst>
        </pc:cxnChg>
        <pc:cxnChg chg="add del">
          <ac:chgData name="H.M. Tsai" userId="7d3ac06028b90200" providerId="LiveId" clId="{4DF032F7-3985-48AF-B580-1FA028FEA05F}" dt="2020-12-24T08:34:11.429" v="1170" actId="26606"/>
          <ac:cxnSpMkLst>
            <pc:docMk/>
            <pc:sldMk cId="1903285279" sldId="266"/>
            <ac:cxnSpMk id="4121" creationId="{48A3ACA9-28FE-44FE-8439-756750473DB7}"/>
          </ac:cxnSpMkLst>
        </pc:cxnChg>
        <pc:cxnChg chg="add del">
          <ac:chgData name="H.M. Tsai" userId="7d3ac06028b90200" providerId="LiveId" clId="{4DF032F7-3985-48AF-B580-1FA028FEA05F}" dt="2020-12-24T08:34:11.429" v="1170" actId="26606"/>
          <ac:cxnSpMkLst>
            <pc:docMk/>
            <pc:sldMk cId="1903285279" sldId="266"/>
            <ac:cxnSpMk id="4130" creationId="{62DC478F-1B0E-4A8A-B3B9-460AB0A0F17B}"/>
          </ac:cxnSpMkLst>
        </pc:cxnChg>
      </pc:sldChg>
      <pc:sldChg chg="modSp">
        <pc:chgData name="H.M. Tsai" userId="7d3ac06028b90200" providerId="LiveId" clId="{4DF032F7-3985-48AF-B580-1FA028FEA05F}" dt="2020-12-24T08:13:40.462" v="852"/>
        <pc:sldMkLst>
          <pc:docMk/>
          <pc:sldMk cId="3226122854" sldId="267"/>
        </pc:sldMkLst>
        <pc:spChg chg="mod">
          <ac:chgData name="H.M. Tsai" userId="7d3ac06028b90200" providerId="LiveId" clId="{4DF032F7-3985-48AF-B580-1FA028FEA05F}" dt="2020-12-24T08:13:40.462" v="852"/>
          <ac:spMkLst>
            <pc:docMk/>
            <pc:sldMk cId="3226122854" sldId="267"/>
            <ac:spMk id="3" creationId="{1AB2EBCB-0EF6-4C5C-8377-FB09FDA2C7DB}"/>
          </ac:spMkLst>
        </pc:spChg>
      </pc:sldChg>
      <pc:sldChg chg="modSp">
        <pc:chgData name="H.M. Tsai" userId="7d3ac06028b90200" providerId="LiveId" clId="{4DF032F7-3985-48AF-B580-1FA028FEA05F}" dt="2020-12-24T08:31:11.881" v="1142" actId="27636"/>
        <pc:sldMkLst>
          <pc:docMk/>
          <pc:sldMk cId="3029452946" sldId="268"/>
        </pc:sldMkLst>
        <pc:spChg chg="mod">
          <ac:chgData name="H.M. Tsai" userId="7d3ac06028b90200" providerId="LiveId" clId="{4DF032F7-3985-48AF-B580-1FA028FEA05F}" dt="2020-12-24T08:31:11.881" v="1142" actId="27636"/>
          <ac:spMkLst>
            <pc:docMk/>
            <pc:sldMk cId="3029452946" sldId="268"/>
            <ac:spMk id="3" creationId="{1AB2EBCB-0EF6-4C5C-8377-FB09FDA2C7DB}"/>
          </ac:spMkLst>
        </pc:spChg>
      </pc:sldChg>
      <pc:sldChg chg="addSp modSp">
        <pc:chgData name="H.M. Tsai" userId="7d3ac06028b90200" providerId="LiveId" clId="{4DF032F7-3985-48AF-B580-1FA028FEA05F}" dt="2020-12-24T09:30:18.697" v="1698" actId="208"/>
        <pc:sldMkLst>
          <pc:docMk/>
          <pc:sldMk cId="2761293991" sldId="270"/>
        </pc:sldMkLst>
        <pc:spChg chg="mod">
          <ac:chgData name="H.M. Tsai" userId="7d3ac06028b90200" providerId="LiveId" clId="{4DF032F7-3985-48AF-B580-1FA028FEA05F}" dt="2020-12-24T08:37:40.114" v="1174" actId="122"/>
          <ac:spMkLst>
            <pc:docMk/>
            <pc:sldMk cId="2761293991" sldId="270"/>
            <ac:spMk id="2" creationId="{2A96B844-31BA-4ACE-871C-EEB02EB4C640}"/>
          </ac:spMkLst>
        </pc:spChg>
        <pc:spChg chg="mod">
          <ac:chgData name="H.M. Tsai" userId="7d3ac06028b90200" providerId="LiveId" clId="{4DF032F7-3985-48AF-B580-1FA028FEA05F}" dt="2020-12-24T09:25:53.682" v="1657" actId="20577"/>
          <ac:spMkLst>
            <pc:docMk/>
            <pc:sldMk cId="2761293991" sldId="270"/>
            <ac:spMk id="3" creationId="{1AB2EBCB-0EF6-4C5C-8377-FB09FDA2C7DB}"/>
          </ac:spMkLst>
        </pc:spChg>
        <pc:picChg chg="add mod">
          <ac:chgData name="H.M. Tsai" userId="7d3ac06028b90200" providerId="LiveId" clId="{4DF032F7-3985-48AF-B580-1FA028FEA05F}" dt="2020-12-24T09:27:14.079" v="1669" actId="208"/>
          <ac:picMkLst>
            <pc:docMk/>
            <pc:sldMk cId="2761293991" sldId="270"/>
            <ac:picMk id="4" creationId="{0EF0F1BB-D1CD-42D0-AF40-0973FE87F16F}"/>
          </ac:picMkLst>
        </pc:picChg>
        <pc:picChg chg="add mod">
          <ac:chgData name="H.M. Tsai" userId="7d3ac06028b90200" providerId="LiveId" clId="{4DF032F7-3985-48AF-B580-1FA028FEA05F}" dt="2020-12-24T09:27:16.455" v="1670" actId="1076"/>
          <ac:picMkLst>
            <pc:docMk/>
            <pc:sldMk cId="2761293991" sldId="270"/>
            <ac:picMk id="5" creationId="{F02AA882-189F-4985-8387-47E920F01B7A}"/>
          </ac:picMkLst>
        </pc:picChg>
        <pc:picChg chg="add mod">
          <ac:chgData name="H.M. Tsai" userId="7d3ac06028b90200" providerId="LiveId" clId="{4DF032F7-3985-48AF-B580-1FA028FEA05F}" dt="2020-12-24T09:30:15.039" v="1697" actId="208"/>
          <ac:picMkLst>
            <pc:docMk/>
            <pc:sldMk cId="2761293991" sldId="270"/>
            <ac:picMk id="7" creationId="{C74852D4-BAC4-4AB0-B45B-1874EF167B1E}"/>
          </ac:picMkLst>
        </pc:picChg>
        <pc:picChg chg="add mod">
          <ac:chgData name="H.M. Tsai" userId="7d3ac06028b90200" providerId="LiveId" clId="{4DF032F7-3985-48AF-B580-1FA028FEA05F}" dt="2020-12-24T09:30:18.697" v="1698" actId="208"/>
          <ac:picMkLst>
            <pc:docMk/>
            <pc:sldMk cId="2761293991" sldId="270"/>
            <ac:picMk id="9" creationId="{87B49B50-8818-44A8-AF1A-8E844CD72981}"/>
          </ac:picMkLst>
        </pc:picChg>
      </pc:sldChg>
      <pc:sldChg chg="addSp delSp modSp">
        <pc:chgData name="H.M. Tsai" userId="7d3ac06028b90200" providerId="LiveId" clId="{4DF032F7-3985-48AF-B580-1FA028FEA05F}" dt="2020-12-24T08:44:39.201" v="1318" actId="1076"/>
        <pc:sldMkLst>
          <pc:docMk/>
          <pc:sldMk cId="3290704101" sldId="271"/>
        </pc:sldMkLst>
        <pc:spChg chg="mod">
          <ac:chgData name="H.M. Tsai" userId="7d3ac06028b90200" providerId="LiveId" clId="{4DF032F7-3985-48AF-B580-1FA028FEA05F}" dt="2020-12-24T08:44:30.348" v="1315" actId="164"/>
          <ac:spMkLst>
            <pc:docMk/>
            <pc:sldMk cId="3290704101" sldId="271"/>
            <ac:spMk id="7" creationId="{E7634C45-EEDE-49B0-9197-5C973134813B}"/>
          </ac:spMkLst>
        </pc:spChg>
        <pc:grpChg chg="add mod">
          <ac:chgData name="H.M. Tsai" userId="7d3ac06028b90200" providerId="LiveId" clId="{4DF032F7-3985-48AF-B580-1FA028FEA05F}" dt="2020-12-24T08:44:39.201" v="1318" actId="1076"/>
          <ac:grpSpMkLst>
            <pc:docMk/>
            <pc:sldMk cId="3290704101" sldId="271"/>
            <ac:grpSpMk id="4" creationId="{11209F25-E99E-446B-9B45-D75BCD2FFB00}"/>
          </ac:grpSpMkLst>
        </pc:grpChg>
        <pc:grpChg chg="add del mod">
          <ac:chgData name="H.M. Tsai" userId="7d3ac06028b90200" providerId="LiveId" clId="{4DF032F7-3985-48AF-B580-1FA028FEA05F}" dt="2020-12-24T08:44:13.570" v="1310" actId="478"/>
          <ac:grpSpMkLst>
            <pc:docMk/>
            <pc:sldMk cId="3290704101" sldId="271"/>
            <ac:grpSpMk id="5" creationId="{00ACF54C-2D7E-4BB1-B3B0-98558B567F81}"/>
          </ac:grpSpMkLst>
        </pc:grpChg>
        <pc:picChg chg="del">
          <ac:chgData name="H.M. Tsai" userId="7d3ac06028b90200" providerId="LiveId" clId="{4DF032F7-3985-48AF-B580-1FA028FEA05F}" dt="2020-12-24T08:44:13.570" v="1310" actId="478"/>
          <ac:picMkLst>
            <pc:docMk/>
            <pc:sldMk cId="3290704101" sldId="271"/>
            <ac:picMk id="6" creationId="{C7A3A538-6D01-4A61-865A-53CB1EE96A76}"/>
          </ac:picMkLst>
        </pc:picChg>
        <pc:picChg chg="add del mod">
          <ac:chgData name="H.M. Tsai" userId="7d3ac06028b90200" providerId="LiveId" clId="{4DF032F7-3985-48AF-B580-1FA028FEA05F}" dt="2020-12-24T08:42:58.082" v="1277"/>
          <ac:picMkLst>
            <pc:docMk/>
            <pc:sldMk cId="3290704101" sldId="271"/>
            <ac:picMk id="7170" creationId="{D828541D-08DE-45B1-9486-25094B871158}"/>
          </ac:picMkLst>
        </pc:picChg>
        <pc:picChg chg="add mod">
          <ac:chgData name="H.M. Tsai" userId="7d3ac06028b90200" providerId="LiveId" clId="{4DF032F7-3985-48AF-B580-1FA028FEA05F}" dt="2020-12-24T08:44:30.348" v="1315" actId="164"/>
          <ac:picMkLst>
            <pc:docMk/>
            <pc:sldMk cId="3290704101" sldId="271"/>
            <ac:picMk id="7172" creationId="{4BADB61A-E05C-4C9E-BD9E-43D675B247D0}"/>
          </ac:picMkLst>
        </pc:picChg>
      </pc:sldChg>
      <pc:sldChg chg="addSp modSp">
        <pc:chgData name="H.M. Tsai" userId="7d3ac06028b90200" providerId="LiveId" clId="{4DF032F7-3985-48AF-B580-1FA028FEA05F}" dt="2020-12-24T08:46:42.856" v="1353" actId="1076"/>
        <pc:sldMkLst>
          <pc:docMk/>
          <pc:sldMk cId="3676160196" sldId="272"/>
        </pc:sldMkLst>
        <pc:spChg chg="mod">
          <ac:chgData name="H.M. Tsai" userId="7d3ac06028b90200" providerId="LiveId" clId="{4DF032F7-3985-48AF-B580-1FA028FEA05F}" dt="2020-12-24T08:44:44.957" v="1319" actId="15"/>
          <ac:spMkLst>
            <pc:docMk/>
            <pc:sldMk cId="3676160196" sldId="272"/>
            <ac:spMk id="3" creationId="{1AB2EBCB-0EF6-4C5C-8377-FB09FDA2C7DB}"/>
          </ac:spMkLst>
        </pc:spChg>
        <pc:spChg chg="add mod">
          <ac:chgData name="H.M. Tsai" userId="7d3ac06028b90200" providerId="LiveId" clId="{4DF032F7-3985-48AF-B580-1FA028FEA05F}" dt="2020-12-24T08:46:07.930" v="1349" actId="20577"/>
          <ac:spMkLst>
            <pc:docMk/>
            <pc:sldMk cId="3676160196" sldId="272"/>
            <ac:spMk id="11" creationId="{35CE0B58-4292-4F2A-9BCF-72FBA05A1EB3}"/>
          </ac:spMkLst>
        </pc:spChg>
        <pc:grpChg chg="add mod">
          <ac:chgData name="H.M. Tsai" userId="7d3ac06028b90200" providerId="LiveId" clId="{4DF032F7-3985-48AF-B580-1FA028FEA05F}" dt="2020-12-24T08:46:42.856" v="1353" actId="1076"/>
          <ac:grpSpMkLst>
            <pc:docMk/>
            <pc:sldMk cId="3676160196" sldId="272"/>
            <ac:grpSpMk id="4" creationId="{19E7FD12-CD04-4627-AAB1-AFDD3F23EAA6}"/>
          </ac:grpSpMkLst>
        </pc:grpChg>
        <pc:grpChg chg="add mod">
          <ac:chgData name="H.M. Tsai" userId="7d3ac06028b90200" providerId="LiveId" clId="{4DF032F7-3985-48AF-B580-1FA028FEA05F}" dt="2020-12-24T08:46:25.808" v="1351" actId="1076"/>
          <ac:grpSpMkLst>
            <pc:docMk/>
            <pc:sldMk cId="3676160196" sldId="272"/>
            <ac:grpSpMk id="7" creationId="{72D51E42-240F-498E-9C78-BAF3E129BC39}"/>
          </ac:grpSpMkLst>
        </pc:grpChg>
        <pc:grpChg chg="add mod">
          <ac:chgData name="H.M. Tsai" userId="7d3ac06028b90200" providerId="LiveId" clId="{4DF032F7-3985-48AF-B580-1FA028FEA05F}" dt="2020-12-24T08:46:28.201" v="1352" actId="1076"/>
          <ac:grpSpMkLst>
            <pc:docMk/>
            <pc:sldMk cId="3676160196" sldId="272"/>
            <ac:grpSpMk id="10" creationId="{3D9FBBF0-175B-4212-A308-B24333F3C899}"/>
          </ac:grpSpMkLst>
        </pc:grpChg>
        <pc:picChg chg="add mod">
          <ac:chgData name="H.M. Tsai" userId="7d3ac06028b90200" providerId="LiveId" clId="{4DF032F7-3985-48AF-B580-1FA028FEA05F}" dt="2020-12-24T08:46:01.061" v="1334" actId="164"/>
          <ac:picMkLst>
            <pc:docMk/>
            <pc:sldMk cId="3676160196" sldId="272"/>
            <ac:picMk id="8194" creationId="{DF2FFB37-BAC3-4278-AE03-2A48F289B7C8}"/>
          </ac:picMkLst>
        </pc:picChg>
      </pc:sldChg>
      <pc:sldChg chg="addSp delSp modSp">
        <pc:chgData name="H.M. Tsai" userId="7d3ac06028b90200" providerId="LiveId" clId="{4DF032F7-3985-48AF-B580-1FA028FEA05F}" dt="2020-12-24T09:28:53.929" v="1678" actId="1582"/>
        <pc:sldMkLst>
          <pc:docMk/>
          <pc:sldMk cId="545123678" sldId="273"/>
        </pc:sldMkLst>
        <pc:spChg chg="mod">
          <ac:chgData name="H.M. Tsai" userId="7d3ac06028b90200" providerId="LiveId" clId="{4DF032F7-3985-48AF-B580-1FA028FEA05F}" dt="2020-12-24T08:40:39.735" v="1237" actId="6549"/>
          <ac:spMkLst>
            <pc:docMk/>
            <pc:sldMk cId="545123678" sldId="273"/>
            <ac:spMk id="3" creationId="{1AB2EBCB-0EF6-4C5C-8377-FB09FDA2C7DB}"/>
          </ac:spMkLst>
        </pc:spChg>
        <pc:spChg chg="mod">
          <ac:chgData name="H.M. Tsai" userId="7d3ac06028b90200" providerId="LiveId" clId="{4DF032F7-3985-48AF-B580-1FA028FEA05F}" dt="2020-12-24T08:53:09.785" v="1472" actId="1076"/>
          <ac:spMkLst>
            <pc:docMk/>
            <pc:sldMk cId="545123678" sldId="273"/>
            <ac:spMk id="6" creationId="{5D135A77-521D-4950-811D-219F55745433}"/>
          </ac:spMkLst>
        </pc:spChg>
        <pc:spChg chg="add mod">
          <ac:chgData name="H.M. Tsai" userId="7d3ac06028b90200" providerId="LiveId" clId="{4DF032F7-3985-48AF-B580-1FA028FEA05F}" dt="2020-12-24T08:53:26.167" v="1474" actId="1076"/>
          <ac:spMkLst>
            <pc:docMk/>
            <pc:sldMk cId="545123678" sldId="273"/>
            <ac:spMk id="7" creationId="{80E29472-1DD4-4ABF-9A9F-7CDFA80F6577}"/>
          </ac:spMkLst>
        </pc:spChg>
        <pc:spChg chg="mod">
          <ac:chgData name="H.M. Tsai" userId="7d3ac06028b90200" providerId="LiveId" clId="{4DF032F7-3985-48AF-B580-1FA028FEA05F}" dt="2020-12-24T08:52:54.617" v="1469" actId="1076"/>
          <ac:spMkLst>
            <pc:docMk/>
            <pc:sldMk cId="545123678" sldId="273"/>
            <ac:spMk id="13" creationId="{B9D3F1DB-1E76-4FEF-8130-F89F4660987D}"/>
          </ac:spMkLst>
        </pc:spChg>
        <pc:spChg chg="add mod">
          <ac:chgData name="H.M. Tsai" userId="7d3ac06028b90200" providerId="LiveId" clId="{4DF032F7-3985-48AF-B580-1FA028FEA05F}" dt="2020-12-24T08:53:31.720" v="1477" actId="1076"/>
          <ac:spMkLst>
            <pc:docMk/>
            <pc:sldMk cId="545123678" sldId="273"/>
            <ac:spMk id="15" creationId="{E0FE8D1A-56D4-4C94-9596-B228C4226975}"/>
          </ac:spMkLst>
        </pc:spChg>
        <pc:spChg chg="mod">
          <ac:chgData name="H.M. Tsai" userId="7d3ac06028b90200" providerId="LiveId" clId="{4DF032F7-3985-48AF-B580-1FA028FEA05F}" dt="2020-12-24T08:57:58.634" v="1554" actId="1076"/>
          <ac:spMkLst>
            <pc:docMk/>
            <pc:sldMk cId="545123678" sldId="273"/>
            <ac:spMk id="18" creationId="{7BACC124-10DB-481E-9B4B-FA614F78665D}"/>
          </ac:spMkLst>
        </pc:spChg>
        <pc:grpChg chg="add mod">
          <ac:chgData name="H.M. Tsai" userId="7d3ac06028b90200" providerId="LiveId" clId="{4DF032F7-3985-48AF-B580-1FA028FEA05F}" dt="2020-12-24T08:53:06.882" v="1471" actId="1076"/>
          <ac:grpSpMkLst>
            <pc:docMk/>
            <pc:sldMk cId="545123678" sldId="273"/>
            <ac:grpSpMk id="4" creationId="{6B107DE2-9F47-46B6-8147-FB8FDAAFCC82}"/>
          </ac:grpSpMkLst>
        </pc:grpChg>
        <pc:grpChg chg="add mod">
          <ac:chgData name="H.M. Tsai" userId="7d3ac06028b90200" providerId="LiveId" clId="{4DF032F7-3985-48AF-B580-1FA028FEA05F}" dt="2020-12-24T08:52:51.688" v="1468" actId="1076"/>
          <ac:grpSpMkLst>
            <pc:docMk/>
            <pc:sldMk cId="545123678" sldId="273"/>
            <ac:grpSpMk id="8" creationId="{0F6E203B-09CA-4D36-BB5B-FF8829BD0A89}"/>
          </ac:grpSpMkLst>
        </pc:grpChg>
        <pc:grpChg chg="add mod">
          <ac:chgData name="H.M. Tsai" userId="7d3ac06028b90200" providerId="LiveId" clId="{4DF032F7-3985-48AF-B580-1FA028FEA05F}" dt="2020-12-24T09:28:48.134" v="1677" actId="1076"/>
          <ac:grpSpMkLst>
            <pc:docMk/>
            <pc:sldMk cId="545123678" sldId="273"/>
            <ac:grpSpMk id="11" creationId="{B91D22EA-BBC5-4349-A84F-A82C62350CD6}"/>
          </ac:grpSpMkLst>
        </pc:grpChg>
        <pc:grpChg chg="add mod">
          <ac:chgData name="H.M. Tsai" userId="7d3ac06028b90200" providerId="LiveId" clId="{4DF032F7-3985-48AF-B580-1FA028FEA05F}" dt="2020-12-24T08:57:56.192" v="1553" actId="1076"/>
          <ac:grpSpMkLst>
            <pc:docMk/>
            <pc:sldMk cId="545123678" sldId="273"/>
            <ac:grpSpMk id="16" creationId="{72A52C99-41F4-43D6-88F1-1C4333A072C4}"/>
          </ac:grpSpMkLst>
        </pc:grpChg>
        <pc:picChg chg="add del mod">
          <ac:chgData name="H.M. Tsai" userId="7d3ac06028b90200" providerId="LiveId" clId="{4DF032F7-3985-48AF-B580-1FA028FEA05F}" dt="2020-12-24T08:47:31.922" v="1362"/>
          <ac:picMkLst>
            <pc:docMk/>
            <pc:sldMk cId="545123678" sldId="273"/>
            <ac:picMk id="9218" creationId="{F30EB005-C82B-4019-A0BA-5AB0959C1463}"/>
          </ac:picMkLst>
        </pc:picChg>
        <pc:cxnChg chg="add mod">
          <ac:chgData name="H.M. Tsai" userId="7d3ac06028b90200" providerId="LiveId" clId="{4DF032F7-3985-48AF-B580-1FA028FEA05F}" dt="2020-12-24T09:28:53.929" v="1678" actId="1582"/>
          <ac:cxnSpMkLst>
            <pc:docMk/>
            <pc:sldMk cId="545123678" sldId="273"/>
            <ac:cxnSpMk id="19" creationId="{96F658AD-2A30-447B-BD12-D4CE1A7EF6BF}"/>
          </ac:cxnSpMkLst>
        </pc:cxnChg>
      </pc:sldChg>
      <pc:sldChg chg="addSp delSp modSp">
        <pc:chgData name="H.M. Tsai" userId="7d3ac06028b90200" providerId="LiveId" clId="{4DF032F7-3985-48AF-B580-1FA028FEA05F}" dt="2020-12-24T09:30:04.110" v="1696" actId="1076"/>
        <pc:sldMkLst>
          <pc:docMk/>
          <pc:sldMk cId="1787152306" sldId="274"/>
        </pc:sldMkLst>
        <pc:spChg chg="mod">
          <ac:chgData name="H.M. Tsai" userId="7d3ac06028b90200" providerId="LiveId" clId="{4DF032F7-3985-48AF-B580-1FA028FEA05F}" dt="2020-12-24T07:54:46.778" v="407" actId="20577"/>
          <ac:spMkLst>
            <pc:docMk/>
            <pc:sldMk cId="1787152306" sldId="274"/>
            <ac:spMk id="3" creationId="{1AB2EBCB-0EF6-4C5C-8377-FB09FDA2C7DB}"/>
          </ac:spMkLst>
        </pc:spChg>
        <pc:spChg chg="add mod">
          <ac:chgData name="H.M. Tsai" userId="7d3ac06028b90200" providerId="LiveId" clId="{4DF032F7-3985-48AF-B580-1FA028FEA05F}" dt="2020-12-24T09:30:03.215" v="1695" actId="1076"/>
          <ac:spMkLst>
            <pc:docMk/>
            <pc:sldMk cId="1787152306" sldId="274"/>
            <ac:spMk id="13" creationId="{81ED94C3-4E0E-4872-BEC9-47AC3A28B1F9}"/>
          </ac:spMkLst>
        </pc:spChg>
        <pc:grpChg chg="add del mod">
          <ac:chgData name="H.M. Tsai" userId="7d3ac06028b90200" providerId="LiveId" clId="{4DF032F7-3985-48AF-B580-1FA028FEA05F}" dt="2020-12-24T09:29:35.601" v="1685" actId="478"/>
          <ac:grpSpMkLst>
            <pc:docMk/>
            <pc:sldMk cId="1787152306" sldId="274"/>
            <ac:grpSpMk id="4" creationId="{E4614062-8002-41A8-A09A-8BB8BE681606}"/>
          </ac:grpSpMkLst>
        </pc:grpChg>
        <pc:grpChg chg="add mod">
          <ac:chgData name="H.M. Tsai" userId="7d3ac06028b90200" providerId="LiveId" clId="{4DF032F7-3985-48AF-B580-1FA028FEA05F}" dt="2020-12-24T09:29:52.511" v="1693" actId="1076"/>
          <ac:grpSpMkLst>
            <pc:docMk/>
            <pc:sldMk cId="1787152306" sldId="274"/>
            <ac:grpSpMk id="7" creationId="{3C731B4B-564D-437C-B109-3B26089F40A5}"/>
          </ac:grpSpMkLst>
        </pc:grpChg>
        <pc:grpChg chg="add mod">
          <ac:chgData name="H.M. Tsai" userId="7d3ac06028b90200" providerId="LiveId" clId="{4DF032F7-3985-48AF-B580-1FA028FEA05F}" dt="2020-12-24T09:30:04.110" v="1696" actId="1076"/>
          <ac:grpSpMkLst>
            <pc:docMk/>
            <pc:sldMk cId="1787152306" sldId="274"/>
            <ac:grpSpMk id="10" creationId="{028DE04C-2680-4B53-98C0-5B031DD03ECC}"/>
          </ac:grpSpMkLst>
        </pc:grpChg>
      </pc:sldChg>
      <pc:sldChg chg="addSp delSp modSp">
        <pc:chgData name="H.M. Tsai" userId="7d3ac06028b90200" providerId="LiveId" clId="{4DF032F7-3985-48AF-B580-1FA028FEA05F}" dt="2020-12-24T09:37:20.879" v="1849" actId="1076"/>
        <pc:sldMkLst>
          <pc:docMk/>
          <pc:sldMk cId="554476746" sldId="275"/>
        </pc:sldMkLst>
        <pc:spChg chg="mod">
          <ac:chgData name="H.M. Tsai" userId="7d3ac06028b90200" providerId="LiveId" clId="{4DF032F7-3985-48AF-B580-1FA028FEA05F}" dt="2020-12-24T09:37:00.082" v="1838" actId="15"/>
          <ac:spMkLst>
            <pc:docMk/>
            <pc:sldMk cId="554476746" sldId="275"/>
            <ac:spMk id="3" creationId="{1AB2EBCB-0EF6-4C5C-8377-FB09FDA2C7DB}"/>
          </ac:spMkLst>
        </pc:spChg>
        <pc:grpChg chg="add del mod">
          <ac:chgData name="H.M. Tsai" userId="7d3ac06028b90200" providerId="LiveId" clId="{4DF032F7-3985-48AF-B580-1FA028FEA05F}" dt="2020-12-24T08:49:52.354" v="1411" actId="478"/>
          <ac:grpSpMkLst>
            <pc:docMk/>
            <pc:sldMk cId="554476746" sldId="275"/>
            <ac:grpSpMk id="4" creationId="{5733BB77-4EF8-475F-8086-633A1CF887FF}"/>
          </ac:grpSpMkLst>
        </pc:grpChg>
        <pc:grpChg chg="add mod">
          <ac:chgData name="H.M. Tsai" userId="7d3ac06028b90200" providerId="LiveId" clId="{4DF032F7-3985-48AF-B580-1FA028FEA05F}" dt="2020-12-24T09:37:06.511" v="1842" actId="1076"/>
          <ac:grpSpMkLst>
            <pc:docMk/>
            <pc:sldMk cId="554476746" sldId="275"/>
            <ac:grpSpMk id="7" creationId="{B32F697C-EEA9-42C5-9E60-5480D2DC8FB0}"/>
          </ac:grpSpMkLst>
        </pc:grpChg>
        <pc:grpChg chg="add mod">
          <ac:chgData name="H.M. Tsai" userId="7d3ac06028b90200" providerId="LiveId" clId="{4DF032F7-3985-48AF-B580-1FA028FEA05F}" dt="2020-12-24T08:49:59.784" v="1414" actId="1076"/>
          <ac:grpSpMkLst>
            <pc:docMk/>
            <pc:sldMk cId="554476746" sldId="275"/>
            <ac:grpSpMk id="10" creationId="{DBEBB597-ADB6-4E39-9E87-4DDC813B21E1}"/>
          </ac:grpSpMkLst>
        </pc:grpChg>
        <pc:grpChg chg="add mod">
          <ac:chgData name="H.M. Tsai" userId="7d3ac06028b90200" providerId="LiveId" clId="{4DF032F7-3985-48AF-B580-1FA028FEA05F}" dt="2020-12-24T09:37:17.046" v="1847" actId="1076"/>
          <ac:grpSpMkLst>
            <pc:docMk/>
            <pc:sldMk cId="554476746" sldId="275"/>
            <ac:grpSpMk id="15" creationId="{A8EDF6CF-51D7-4530-9E9C-6A4F6BA60C8E}"/>
          </ac:grpSpMkLst>
        </pc:grpChg>
        <pc:picChg chg="mod">
          <ac:chgData name="H.M. Tsai" userId="7d3ac06028b90200" providerId="LiveId" clId="{4DF032F7-3985-48AF-B580-1FA028FEA05F}" dt="2020-12-24T08:49:48.185" v="1410" actId="1076"/>
          <ac:picMkLst>
            <pc:docMk/>
            <pc:sldMk cId="554476746" sldId="275"/>
            <ac:picMk id="11" creationId="{673DCEF4-A461-4133-9ADD-D019CBDF68BE}"/>
          </ac:picMkLst>
        </pc:picChg>
        <pc:picChg chg="add mod">
          <ac:chgData name="H.M. Tsai" userId="7d3ac06028b90200" providerId="LiveId" clId="{4DF032F7-3985-48AF-B580-1FA028FEA05F}" dt="2020-12-24T09:37:08.359" v="1843" actId="1076"/>
          <ac:picMkLst>
            <pc:docMk/>
            <pc:sldMk cId="554476746" sldId="275"/>
            <ac:picMk id="13" creationId="{9C75130B-00BD-4B98-9568-5876E3CE3FFB}"/>
          </ac:picMkLst>
        </pc:picChg>
        <pc:picChg chg="add mod">
          <ac:chgData name="H.M. Tsai" userId="7d3ac06028b90200" providerId="LiveId" clId="{4DF032F7-3985-48AF-B580-1FA028FEA05F}" dt="2020-12-24T08:52:23.913" v="1464" actId="1076"/>
          <ac:picMkLst>
            <pc:docMk/>
            <pc:sldMk cId="554476746" sldId="275"/>
            <ac:picMk id="14" creationId="{64F272F3-D247-4740-B14A-3A07DDC4286A}"/>
          </ac:picMkLst>
        </pc:picChg>
        <pc:picChg chg="add mod">
          <ac:chgData name="H.M. Tsai" userId="7d3ac06028b90200" providerId="LiveId" clId="{4DF032F7-3985-48AF-B580-1FA028FEA05F}" dt="2020-12-24T09:37:20.879" v="1849" actId="1076"/>
          <ac:picMkLst>
            <pc:docMk/>
            <pc:sldMk cId="554476746" sldId="275"/>
            <ac:picMk id="18" creationId="{C9F5B224-2B99-4DF2-B24B-29E0D816708D}"/>
          </ac:picMkLst>
        </pc:picChg>
      </pc:sldChg>
      <pc:sldChg chg="addSp modSp">
        <pc:chgData name="H.M. Tsai" userId="7d3ac06028b90200" providerId="LiveId" clId="{4DF032F7-3985-48AF-B580-1FA028FEA05F}" dt="2020-12-24T09:35:28.586" v="1710"/>
        <pc:sldMkLst>
          <pc:docMk/>
          <pc:sldMk cId="1127148889" sldId="276"/>
        </pc:sldMkLst>
        <pc:spChg chg="mod">
          <ac:chgData name="H.M. Tsai" userId="7d3ac06028b90200" providerId="LiveId" clId="{4DF032F7-3985-48AF-B580-1FA028FEA05F}" dt="2020-12-24T09:35:28.586" v="1710"/>
          <ac:spMkLst>
            <pc:docMk/>
            <pc:sldMk cId="1127148889" sldId="276"/>
            <ac:spMk id="2" creationId="{2A96B844-31BA-4ACE-871C-EEB02EB4C640}"/>
          </ac:spMkLst>
        </pc:spChg>
        <pc:grpChg chg="add mod">
          <ac:chgData name="H.M. Tsai" userId="7d3ac06028b90200" providerId="LiveId" clId="{4DF032F7-3985-48AF-B580-1FA028FEA05F}" dt="2020-12-24T09:35:12.024" v="1708" actId="1076"/>
          <ac:grpSpMkLst>
            <pc:docMk/>
            <pc:sldMk cId="1127148889" sldId="276"/>
            <ac:grpSpMk id="6" creationId="{3ECBB17B-ECBE-4B27-AEF4-D9E75D2B5118}"/>
          </ac:grpSpMkLst>
        </pc:grpChg>
        <pc:picChg chg="mod">
          <ac:chgData name="H.M. Tsai" userId="7d3ac06028b90200" providerId="LiveId" clId="{4DF032F7-3985-48AF-B580-1FA028FEA05F}" dt="2020-12-24T09:35:13.024" v="1709" actId="1076"/>
          <ac:picMkLst>
            <pc:docMk/>
            <pc:sldMk cId="1127148889" sldId="276"/>
            <ac:picMk id="4" creationId="{D879BE19-21A5-46D7-A00B-251D172C5C59}"/>
          </ac:picMkLst>
        </pc:picChg>
        <pc:picChg chg="mod">
          <ac:chgData name="H.M. Tsai" userId="7d3ac06028b90200" providerId="LiveId" clId="{4DF032F7-3985-48AF-B580-1FA028FEA05F}" dt="2020-12-24T09:35:10.633" v="1707" actId="1076"/>
          <ac:picMkLst>
            <pc:docMk/>
            <pc:sldMk cId="1127148889" sldId="276"/>
            <ac:picMk id="5" creationId="{DF42A5E3-F9E6-464D-AB36-B4ABD143B1DE}"/>
          </ac:picMkLst>
        </pc:picChg>
      </pc:sldChg>
      <pc:sldChg chg="addSp modSp">
        <pc:chgData name="H.M. Tsai" userId="7d3ac06028b90200" providerId="LiveId" clId="{4DF032F7-3985-48AF-B580-1FA028FEA05F}" dt="2020-12-24T09:40:07.781" v="1982" actId="20577"/>
        <pc:sldMkLst>
          <pc:docMk/>
          <pc:sldMk cId="787260628" sldId="277"/>
        </pc:sldMkLst>
        <pc:spChg chg="mod">
          <ac:chgData name="H.M. Tsai" userId="7d3ac06028b90200" providerId="LiveId" clId="{4DF032F7-3985-48AF-B580-1FA028FEA05F}" dt="2020-12-24T09:40:07.781" v="1982" actId="20577"/>
          <ac:spMkLst>
            <pc:docMk/>
            <pc:sldMk cId="787260628" sldId="277"/>
            <ac:spMk id="3" creationId="{1AB2EBCB-0EF6-4C5C-8377-FB09FDA2C7DB}"/>
          </ac:spMkLst>
        </pc:spChg>
        <pc:spChg chg="mod">
          <ac:chgData name="H.M. Tsai" userId="7d3ac06028b90200" providerId="LiveId" clId="{4DF032F7-3985-48AF-B580-1FA028FEA05F}" dt="2020-12-24T08:55:06.463" v="1502" actId="1076"/>
          <ac:spMkLst>
            <pc:docMk/>
            <pc:sldMk cId="787260628" sldId="277"/>
            <ac:spMk id="6" creationId="{D2CCD386-B57B-475B-BD2F-4C8AB52A89C0}"/>
          </ac:spMkLst>
        </pc:spChg>
        <pc:spChg chg="mod">
          <ac:chgData name="H.M. Tsai" userId="7d3ac06028b90200" providerId="LiveId" clId="{4DF032F7-3985-48AF-B580-1FA028FEA05F}" dt="2020-12-24T08:55:00.936" v="1500" actId="1076"/>
          <ac:spMkLst>
            <pc:docMk/>
            <pc:sldMk cId="787260628" sldId="277"/>
            <ac:spMk id="12" creationId="{1E0F9359-3CEA-458F-ABFD-3737ACB8FA5B}"/>
          </ac:spMkLst>
        </pc:spChg>
        <pc:spChg chg="add mod ord">
          <ac:chgData name="H.M. Tsai" userId="7d3ac06028b90200" providerId="LiveId" clId="{4DF032F7-3985-48AF-B580-1FA028FEA05F}" dt="2020-12-24T08:56:04.696" v="1519" actId="164"/>
          <ac:spMkLst>
            <pc:docMk/>
            <pc:sldMk cId="787260628" sldId="277"/>
            <ac:spMk id="13" creationId="{BC7E9956-8A8A-4DF2-8EFD-227A41EDC282}"/>
          </ac:spMkLst>
        </pc:spChg>
        <pc:spChg chg="add mod">
          <ac:chgData name="H.M. Tsai" userId="7d3ac06028b90200" providerId="LiveId" clId="{4DF032F7-3985-48AF-B580-1FA028FEA05F}" dt="2020-12-24T09:35:07.015" v="1706" actId="1076"/>
          <ac:spMkLst>
            <pc:docMk/>
            <pc:sldMk cId="787260628" sldId="277"/>
            <ac:spMk id="14" creationId="{ED8906A8-151F-400D-A74F-DCEDB5B1DA47}"/>
          </ac:spMkLst>
        </pc:spChg>
        <pc:grpChg chg="add mod">
          <ac:chgData name="H.M. Tsai" userId="7d3ac06028b90200" providerId="LiveId" clId="{4DF032F7-3985-48AF-B580-1FA028FEA05F}" dt="2020-12-24T09:35:05.654" v="1705" actId="1076"/>
          <ac:grpSpMkLst>
            <pc:docMk/>
            <pc:sldMk cId="787260628" sldId="277"/>
            <ac:grpSpMk id="4" creationId="{5685E8E1-4B5F-4E89-A743-0F9A9033C1F7}"/>
          </ac:grpSpMkLst>
        </pc:grpChg>
        <pc:grpChg chg="add mod">
          <ac:chgData name="H.M. Tsai" userId="7d3ac06028b90200" providerId="LiveId" clId="{4DF032F7-3985-48AF-B580-1FA028FEA05F}" dt="2020-12-24T08:56:05.992" v="1520" actId="1076"/>
          <ac:grpSpMkLst>
            <pc:docMk/>
            <pc:sldMk cId="787260628" sldId="277"/>
            <ac:grpSpMk id="7" creationId="{C3F53325-2B90-4BE7-8D67-8CBD31F1118F}"/>
          </ac:grpSpMkLst>
        </pc:grpChg>
        <pc:grpChg chg="add mod">
          <ac:chgData name="H.M. Tsai" userId="7d3ac06028b90200" providerId="LiveId" clId="{4DF032F7-3985-48AF-B580-1FA028FEA05F}" dt="2020-12-24T08:56:05.992" v="1520" actId="1076"/>
          <ac:grpSpMkLst>
            <pc:docMk/>
            <pc:sldMk cId="787260628" sldId="277"/>
            <ac:grpSpMk id="10" creationId="{13CC5172-9411-4926-991C-9F928DAD2270}"/>
          </ac:grpSpMkLst>
        </pc:grpChg>
        <pc:grpChg chg="add mod">
          <ac:chgData name="H.M. Tsai" userId="7d3ac06028b90200" providerId="LiveId" clId="{4DF032F7-3985-48AF-B580-1FA028FEA05F}" dt="2020-12-24T08:56:05.992" v="1520" actId="1076"/>
          <ac:grpSpMkLst>
            <pc:docMk/>
            <pc:sldMk cId="787260628" sldId="277"/>
            <ac:grpSpMk id="15" creationId="{4F6BE00D-440F-4F2F-A9BD-6CC0946AFEB7}"/>
          </ac:grpSpMkLst>
        </pc:grpChg>
      </pc:sldChg>
      <pc:sldChg chg="addSp delSp modSp mod setBg setClrOvrMap delDesignElem">
        <pc:chgData name="H.M. Tsai" userId="7d3ac06028b90200" providerId="LiveId" clId="{4DF032F7-3985-48AF-B580-1FA028FEA05F}" dt="2020-12-24T08:32:32.531" v="1155"/>
        <pc:sldMkLst>
          <pc:docMk/>
          <pc:sldMk cId="300088492" sldId="279"/>
        </pc:sldMkLst>
        <pc:spChg chg="mod">
          <ac:chgData name="H.M. Tsai" userId="7d3ac06028b90200" providerId="LiveId" clId="{4DF032F7-3985-48AF-B580-1FA028FEA05F}" dt="2020-12-24T08:32:32.531" v="1155"/>
          <ac:spMkLst>
            <pc:docMk/>
            <pc:sldMk cId="300088492" sldId="279"/>
            <ac:spMk id="2" creationId="{2A96B844-31BA-4ACE-871C-EEB02EB4C640}"/>
          </ac:spMkLst>
        </pc:spChg>
        <pc:spChg chg="del mod">
          <ac:chgData name="H.M. Tsai" userId="7d3ac06028b90200" providerId="LiveId" clId="{4DF032F7-3985-48AF-B580-1FA028FEA05F}" dt="2020-12-24T08:17:56.240" v="1032" actId="478"/>
          <ac:spMkLst>
            <pc:docMk/>
            <pc:sldMk cId="300088492" sldId="279"/>
            <ac:spMk id="3" creationId="{1AB2EBCB-0EF6-4C5C-8377-FB09FDA2C7DB}"/>
          </ac:spMkLst>
        </pc:spChg>
        <pc:spChg chg="add mod">
          <ac:chgData name="H.M. Tsai" userId="7d3ac06028b90200" providerId="LiveId" clId="{4DF032F7-3985-48AF-B580-1FA028FEA05F}" dt="2020-12-24T08:18:10.755" v="1033" actId="26606"/>
          <ac:spMkLst>
            <pc:docMk/>
            <pc:sldMk cId="300088492" sldId="279"/>
            <ac:spMk id="6" creationId="{3102F843-C7D0-4905-AE31-3C51CA9EE1EE}"/>
          </ac:spMkLst>
        </pc:spChg>
        <pc:spChg chg="add del">
          <ac:chgData name="H.M. Tsai" userId="7d3ac06028b90200" providerId="LiveId" clId="{4DF032F7-3985-48AF-B580-1FA028FEA05F}" dt="2020-12-24T08:18:10.755" v="1033" actId="26606"/>
          <ac:spMkLst>
            <pc:docMk/>
            <pc:sldMk cId="300088492" sldId="279"/>
            <ac:spMk id="8" creationId="{47E4F490-FA76-4FF0-B36A-72B01E11751D}"/>
          </ac:spMkLst>
        </pc:spChg>
        <pc:spChg chg="add del mod">
          <ac:chgData name="H.M. Tsai" userId="7d3ac06028b90200" providerId="LiveId" clId="{4DF032F7-3985-48AF-B580-1FA028FEA05F}" dt="2020-12-24T08:26:27.700" v="1074"/>
          <ac:spMkLst>
            <pc:docMk/>
            <pc:sldMk cId="300088492" sldId="279"/>
            <ac:spMk id="9" creationId="{FDF3829E-52D1-4DD7-82F3-E89376B10E4E}"/>
          </ac:spMkLst>
        </pc:spChg>
        <pc:spChg chg="add del">
          <ac:chgData name="H.M. Tsai" userId="7d3ac06028b90200" providerId="LiveId" clId="{4DF032F7-3985-48AF-B580-1FA028FEA05F}" dt="2020-12-24T08:18:10.755" v="1033" actId="26606"/>
          <ac:spMkLst>
            <pc:docMk/>
            <pc:sldMk cId="300088492" sldId="279"/>
            <ac:spMk id="10" creationId="{05C8C51A-4ECF-4857-8298-6C8334C7F885}"/>
          </ac:spMkLst>
        </pc:spChg>
        <pc:spChg chg="add del mod">
          <ac:chgData name="H.M. Tsai" userId="7d3ac06028b90200" providerId="LiveId" clId="{4DF032F7-3985-48AF-B580-1FA028FEA05F}" dt="2020-12-24T08:26:27.446" v="1073"/>
          <ac:spMkLst>
            <pc:docMk/>
            <pc:sldMk cId="300088492" sldId="279"/>
            <ac:spMk id="11" creationId="{0D3A8A98-B67E-48F6-918B-2D6E4CEFBFFB}"/>
          </ac:spMkLst>
        </pc:spChg>
        <pc:spChg chg="add del">
          <ac:chgData name="H.M. Tsai" userId="7d3ac06028b90200" providerId="LiveId" clId="{4DF032F7-3985-48AF-B580-1FA028FEA05F}" dt="2020-12-24T08:18:10.755" v="1033" actId="26606"/>
          <ac:spMkLst>
            <pc:docMk/>
            <pc:sldMk cId="300088492" sldId="279"/>
            <ac:spMk id="12" creationId="{A741C46E-A2A6-4DF0-84BD-502A2E56D061}"/>
          </ac:spMkLst>
        </pc:spChg>
        <pc:spChg chg="add del">
          <ac:chgData name="H.M. Tsai" userId="7d3ac06028b90200" providerId="LiveId" clId="{4DF032F7-3985-48AF-B580-1FA028FEA05F}" dt="2020-12-24T08:18:10.755" v="1033" actId="26606"/>
          <ac:spMkLst>
            <pc:docMk/>
            <pc:sldMk cId="300088492" sldId="279"/>
            <ac:spMk id="14" creationId="{67CE4C0A-D88E-41BB-8F06-8C0E2604BCDE}"/>
          </ac:spMkLst>
        </pc:spChg>
        <pc:spChg chg="add del">
          <ac:chgData name="H.M. Tsai" userId="7d3ac06028b90200" providerId="LiveId" clId="{4DF032F7-3985-48AF-B580-1FA028FEA05F}" dt="2020-12-24T08:31:11.798" v="1141"/>
          <ac:spMkLst>
            <pc:docMk/>
            <pc:sldMk cId="300088492" sldId="279"/>
            <ac:spMk id="19" creationId="{65604E06-DF9D-4C49-8314-4F0307BD5E2F}"/>
          </ac:spMkLst>
        </pc:spChg>
        <pc:spChg chg="add del">
          <ac:chgData name="H.M. Tsai" userId="7d3ac06028b90200" providerId="LiveId" clId="{4DF032F7-3985-48AF-B580-1FA028FEA05F}" dt="2020-12-24T08:31:11.798" v="1141"/>
          <ac:spMkLst>
            <pc:docMk/>
            <pc:sldMk cId="300088492" sldId="279"/>
            <ac:spMk id="21" creationId="{CF166AD8-180F-4585-8444-D6E3F1B037D2}"/>
          </ac:spMkLst>
        </pc:spChg>
        <pc:spChg chg="add del">
          <ac:chgData name="H.M. Tsai" userId="7d3ac06028b90200" providerId="LiveId" clId="{4DF032F7-3985-48AF-B580-1FA028FEA05F}" dt="2020-12-24T08:31:11.798" v="1141"/>
          <ac:spMkLst>
            <pc:docMk/>
            <pc:sldMk cId="300088492" sldId="279"/>
            <ac:spMk id="23" creationId="{1419DD48-144F-4836-9C0F-7A3BFC28AA44}"/>
          </ac:spMkLst>
        </pc:spChg>
        <pc:spChg chg="add">
          <ac:chgData name="H.M. Tsai" userId="7d3ac06028b90200" providerId="LiveId" clId="{4DF032F7-3985-48AF-B580-1FA028FEA05F}" dt="2020-12-24T08:32:29.057" v="1152" actId="26606"/>
          <ac:spMkLst>
            <pc:docMk/>
            <pc:sldMk cId="300088492" sldId="279"/>
            <ac:spMk id="87" creationId="{2E2C404C-D4AE-4C1C-A675-EF7605842EA7}"/>
          </ac:spMkLst>
        </pc:spChg>
        <pc:grpChg chg="add">
          <ac:chgData name="H.M. Tsai" userId="7d3ac06028b90200" providerId="LiveId" clId="{4DF032F7-3985-48AF-B580-1FA028FEA05F}" dt="2020-12-24T08:32:29.057" v="1152" actId="26606"/>
          <ac:grpSpMkLst>
            <pc:docMk/>
            <pc:sldMk cId="300088492" sldId="279"/>
            <ac:grpSpMk id="71" creationId="{70F82E3E-E291-4077-9561-D03BD8817A6B}"/>
          </ac:grpSpMkLst>
        </pc:grpChg>
        <pc:grpChg chg="add">
          <ac:chgData name="H.M. Tsai" userId="7d3ac06028b90200" providerId="LiveId" clId="{4DF032F7-3985-48AF-B580-1FA028FEA05F}" dt="2020-12-24T08:32:29.057" v="1152" actId="26606"/>
          <ac:grpSpMkLst>
            <pc:docMk/>
            <pc:sldMk cId="300088492" sldId="279"/>
            <ac:grpSpMk id="79" creationId="{4A8983F0-7B3A-4418-8701-68E9CA2AED3A}"/>
          </ac:grpSpMkLst>
        </pc:grpChg>
        <pc:picChg chg="add mod">
          <ac:chgData name="H.M. Tsai" userId="7d3ac06028b90200" providerId="LiveId" clId="{4DF032F7-3985-48AF-B580-1FA028FEA05F}" dt="2020-12-24T08:32:29.057" v="1152" actId="26606"/>
          <ac:picMkLst>
            <pc:docMk/>
            <pc:sldMk cId="300088492" sldId="279"/>
            <ac:picMk id="5122" creationId="{AC2CFB87-2973-44D7-B01C-B81600A8B6D9}"/>
          </ac:picMkLst>
        </pc:picChg>
        <pc:cxnChg chg="add del">
          <ac:chgData name="H.M. Tsai" userId="7d3ac06028b90200" providerId="LiveId" clId="{4DF032F7-3985-48AF-B580-1FA028FEA05F}" dt="2020-12-24T08:31:11.798" v="1141"/>
          <ac:cxnSpMkLst>
            <pc:docMk/>
            <pc:sldMk cId="300088492" sldId="279"/>
            <ac:cxnSpMk id="25" creationId="{14379797-D651-47FF-942A-A38CFE97E5A9}"/>
          </ac:cxnSpMkLst>
        </pc:cxnChg>
        <pc:cxnChg chg="add">
          <ac:chgData name="H.M. Tsai" userId="7d3ac06028b90200" providerId="LiveId" clId="{4DF032F7-3985-48AF-B580-1FA028FEA05F}" dt="2020-12-24T08:32:29.057" v="1152" actId="26606"/>
          <ac:cxnSpMkLst>
            <pc:docMk/>
            <pc:sldMk cId="300088492" sldId="279"/>
            <ac:cxnSpMk id="77" creationId="{9A5BFCFB-CCDF-43A8-888F-E16CF73D2F8D}"/>
          </ac:cxnSpMkLst>
        </pc:cxnChg>
        <pc:cxnChg chg="add">
          <ac:chgData name="H.M. Tsai" userId="7d3ac06028b90200" providerId="LiveId" clId="{4DF032F7-3985-48AF-B580-1FA028FEA05F}" dt="2020-12-24T08:32:29.057" v="1152" actId="26606"/>
          <ac:cxnSpMkLst>
            <pc:docMk/>
            <pc:sldMk cId="300088492" sldId="279"/>
            <ac:cxnSpMk id="89" creationId="{A3B8160F-915C-485D-B2FB-ACDDE0E82276}"/>
          </ac:cxnSpMkLst>
        </pc:cxnChg>
      </pc:sldChg>
      <pc:sldChg chg="addSp delSp modSp">
        <pc:chgData name="H.M. Tsai" userId="7d3ac06028b90200" providerId="LiveId" clId="{4DF032F7-3985-48AF-B580-1FA028FEA05F}" dt="2020-12-24T08:57:30.167" v="1551" actId="1076"/>
        <pc:sldMkLst>
          <pc:docMk/>
          <pc:sldMk cId="116699731" sldId="280"/>
        </pc:sldMkLst>
        <pc:spChg chg="mod">
          <ac:chgData name="H.M. Tsai" userId="7d3ac06028b90200" providerId="LiveId" clId="{4DF032F7-3985-48AF-B580-1FA028FEA05F}" dt="2020-12-24T08:56:53.306" v="1536" actId="1076"/>
          <ac:spMkLst>
            <pc:docMk/>
            <pc:sldMk cId="116699731" sldId="280"/>
            <ac:spMk id="12" creationId="{BC239EAD-004C-401B-80AE-23F0090203FF}"/>
          </ac:spMkLst>
        </pc:spChg>
        <pc:spChg chg="mod topLvl">
          <ac:chgData name="H.M. Tsai" userId="7d3ac06028b90200" providerId="LiveId" clId="{4DF032F7-3985-48AF-B580-1FA028FEA05F}" dt="2020-12-24T08:57:20.071" v="1547" actId="14100"/>
          <ac:spMkLst>
            <pc:docMk/>
            <pc:sldMk cId="116699731" sldId="280"/>
            <ac:spMk id="14" creationId="{EB18E735-7882-4F23-A892-F73814095D42}"/>
          </ac:spMkLst>
        </pc:spChg>
        <pc:spChg chg="del mod topLvl">
          <ac:chgData name="H.M. Tsai" userId="7d3ac06028b90200" providerId="LiveId" clId="{4DF032F7-3985-48AF-B580-1FA028FEA05F}" dt="2020-12-24T08:57:13.781" v="1545" actId="478"/>
          <ac:spMkLst>
            <pc:docMk/>
            <pc:sldMk cId="116699731" sldId="280"/>
            <ac:spMk id="18" creationId="{4314EB16-613D-4210-95E7-4AD9A1C6B8DD}"/>
          </ac:spMkLst>
        </pc:spChg>
        <pc:spChg chg="del mod">
          <ac:chgData name="H.M. Tsai" userId="7d3ac06028b90200" providerId="LiveId" clId="{4DF032F7-3985-48AF-B580-1FA028FEA05F}" dt="2020-12-24T08:57:12.802" v="1544" actId="478"/>
          <ac:spMkLst>
            <pc:docMk/>
            <pc:sldMk cId="116699731" sldId="280"/>
            <ac:spMk id="20" creationId="{A78DA134-0041-4192-AFD4-595CBEC722D6}"/>
          </ac:spMkLst>
        </pc:spChg>
        <pc:spChg chg="add mod">
          <ac:chgData name="H.M. Tsai" userId="7d3ac06028b90200" providerId="LiveId" clId="{4DF032F7-3985-48AF-B580-1FA028FEA05F}" dt="2020-12-24T08:57:28.600" v="1550" actId="14100"/>
          <ac:spMkLst>
            <pc:docMk/>
            <pc:sldMk cId="116699731" sldId="280"/>
            <ac:spMk id="21" creationId="{E10BF1E2-CFBE-4C3E-8EF1-351E26DEBB98}"/>
          </ac:spMkLst>
        </pc:spChg>
        <pc:grpChg chg="add mod">
          <ac:chgData name="H.M. Tsai" userId="7d3ac06028b90200" providerId="LiveId" clId="{4DF032F7-3985-48AF-B580-1FA028FEA05F}" dt="2020-12-24T08:57:30.167" v="1551" actId="1076"/>
          <ac:grpSpMkLst>
            <pc:docMk/>
            <pc:sldMk cId="116699731" sldId="280"/>
            <ac:grpSpMk id="4" creationId="{97B69412-437B-4A89-AB13-E4DCEE785B62}"/>
          </ac:grpSpMkLst>
        </pc:grpChg>
        <pc:grpChg chg="add mod">
          <ac:chgData name="H.M. Tsai" userId="7d3ac06028b90200" providerId="LiveId" clId="{4DF032F7-3985-48AF-B580-1FA028FEA05F}" dt="2020-12-24T08:56:32.719" v="1529" actId="1076"/>
          <ac:grpSpMkLst>
            <pc:docMk/>
            <pc:sldMk cId="116699731" sldId="280"/>
            <ac:grpSpMk id="7" creationId="{6B8F320B-9458-48A9-B5EB-373FD2945A4C}"/>
          </ac:grpSpMkLst>
        </pc:grpChg>
        <pc:grpChg chg="add mod">
          <ac:chgData name="H.M. Tsai" userId="7d3ac06028b90200" providerId="LiveId" clId="{4DF032F7-3985-48AF-B580-1FA028FEA05F}" dt="2020-12-24T08:56:57.407" v="1537" actId="1076"/>
          <ac:grpSpMkLst>
            <pc:docMk/>
            <pc:sldMk cId="116699731" sldId="280"/>
            <ac:grpSpMk id="10" creationId="{CF8F4CFF-4E2D-4825-906D-5C706BA86B1A}"/>
          </ac:grpSpMkLst>
        </pc:grpChg>
        <pc:grpChg chg="add del mod">
          <ac:chgData name="H.M. Tsai" userId="7d3ac06028b90200" providerId="LiveId" clId="{4DF032F7-3985-48AF-B580-1FA028FEA05F}" dt="2020-12-24T08:57:13.781" v="1545" actId="478"/>
          <ac:grpSpMkLst>
            <pc:docMk/>
            <pc:sldMk cId="116699731" sldId="280"/>
            <ac:grpSpMk id="13" creationId="{0B64EED5-5B0F-4D6C-B0B1-B198D75145C7}"/>
          </ac:grpSpMkLst>
        </pc:grpChg>
        <pc:grpChg chg="del mod">
          <ac:chgData name="H.M. Tsai" userId="7d3ac06028b90200" providerId="LiveId" clId="{4DF032F7-3985-48AF-B580-1FA028FEA05F}" dt="2020-12-24T08:57:11.282" v="1542" actId="478"/>
          <ac:grpSpMkLst>
            <pc:docMk/>
            <pc:sldMk cId="116699731" sldId="280"/>
            <ac:grpSpMk id="15" creationId="{6480A8E3-F58A-4304-94CC-6195E46924D6}"/>
          </ac:grpSpMkLst>
        </pc:grpChg>
        <pc:grpChg chg="del mod">
          <ac:chgData name="H.M. Tsai" userId="7d3ac06028b90200" providerId="LiveId" clId="{4DF032F7-3985-48AF-B580-1FA028FEA05F}" dt="2020-12-24T08:57:09.867" v="1540" actId="478"/>
          <ac:grpSpMkLst>
            <pc:docMk/>
            <pc:sldMk cId="116699731" sldId="280"/>
            <ac:grpSpMk id="16" creationId="{C36D5736-BC95-489D-A4C4-B8F79CFD0246}"/>
          </ac:grpSpMkLst>
        </pc:grpChg>
        <pc:picChg chg="del">
          <ac:chgData name="H.M. Tsai" userId="7d3ac06028b90200" providerId="LiveId" clId="{4DF032F7-3985-48AF-B580-1FA028FEA05F}" dt="2020-12-24T08:57:09.867" v="1540" actId="478"/>
          <ac:picMkLst>
            <pc:docMk/>
            <pc:sldMk cId="116699731" sldId="280"/>
            <ac:picMk id="17" creationId="{C0E31106-AB19-4055-A285-80B7E28331E0}"/>
          </ac:picMkLst>
        </pc:picChg>
        <pc:picChg chg="del">
          <ac:chgData name="H.M. Tsai" userId="7d3ac06028b90200" providerId="LiveId" clId="{4DF032F7-3985-48AF-B580-1FA028FEA05F}" dt="2020-12-24T08:57:11.282" v="1542" actId="478"/>
          <ac:picMkLst>
            <pc:docMk/>
            <pc:sldMk cId="116699731" sldId="280"/>
            <ac:picMk id="19" creationId="{58FAAFCA-9116-4934-93BB-86D1D1941530}"/>
          </ac:picMkLst>
        </pc:picChg>
      </pc:sldChg>
      <pc:sldChg chg="modSp">
        <pc:chgData name="H.M. Tsai" userId="7d3ac06028b90200" providerId="LiveId" clId="{4DF032F7-3985-48AF-B580-1FA028FEA05F}" dt="2020-12-24T08:31:11.908" v="1144" actId="27636"/>
        <pc:sldMkLst>
          <pc:docMk/>
          <pc:sldMk cId="2636874154" sldId="282"/>
        </pc:sldMkLst>
        <pc:spChg chg="mod">
          <ac:chgData name="H.M. Tsai" userId="7d3ac06028b90200" providerId="LiveId" clId="{4DF032F7-3985-48AF-B580-1FA028FEA05F}" dt="2020-12-24T08:31:11.908" v="1144" actId="27636"/>
          <ac:spMkLst>
            <pc:docMk/>
            <pc:sldMk cId="2636874154" sldId="282"/>
            <ac:spMk id="3" creationId="{48E12724-FF86-48BA-A34C-DF02AD1301EC}"/>
          </ac:spMkLst>
        </pc:spChg>
      </pc:sldChg>
      <pc:sldChg chg="modSp del">
        <pc:chgData name="H.M. Tsai" userId="7d3ac06028b90200" providerId="LiveId" clId="{4DF032F7-3985-48AF-B580-1FA028FEA05F}" dt="2020-12-24T15:18:55.007" v="2243" actId="2696"/>
        <pc:sldMkLst>
          <pc:docMk/>
          <pc:sldMk cId="1108981880" sldId="284"/>
        </pc:sldMkLst>
        <pc:spChg chg="mod">
          <ac:chgData name="H.M. Tsai" userId="7d3ac06028b90200" providerId="LiveId" clId="{4DF032F7-3985-48AF-B580-1FA028FEA05F}" dt="2020-12-24T08:29:48.468" v="1125"/>
          <ac:spMkLst>
            <pc:docMk/>
            <pc:sldMk cId="1108981880" sldId="284"/>
            <ac:spMk id="2" creationId="{E8346AA4-4D03-4067-A718-C2A1467F2D6D}"/>
          </ac:spMkLst>
        </pc:spChg>
      </pc:sldChg>
      <pc:sldChg chg="modSp">
        <pc:chgData name="H.M. Tsai" userId="7d3ac06028b90200" providerId="LiveId" clId="{4DF032F7-3985-48AF-B580-1FA028FEA05F}" dt="2020-12-24T15:20:31.744" v="2378" actId="20577"/>
        <pc:sldMkLst>
          <pc:docMk/>
          <pc:sldMk cId="3040213236" sldId="285"/>
        </pc:sldMkLst>
        <pc:spChg chg="mod">
          <ac:chgData name="H.M. Tsai" userId="7d3ac06028b90200" providerId="LiveId" clId="{4DF032F7-3985-48AF-B580-1FA028FEA05F}" dt="2020-12-24T08:29:42.939" v="1116"/>
          <ac:spMkLst>
            <pc:docMk/>
            <pc:sldMk cId="3040213236" sldId="285"/>
            <ac:spMk id="2" creationId="{E8346AA4-4D03-4067-A718-C2A1467F2D6D}"/>
          </ac:spMkLst>
        </pc:spChg>
        <pc:spChg chg="mod">
          <ac:chgData name="H.M. Tsai" userId="7d3ac06028b90200" providerId="LiveId" clId="{4DF032F7-3985-48AF-B580-1FA028FEA05F}" dt="2020-12-24T15:20:31.744" v="2378" actId="20577"/>
          <ac:spMkLst>
            <pc:docMk/>
            <pc:sldMk cId="3040213236" sldId="285"/>
            <ac:spMk id="3" creationId="{48E12724-FF86-48BA-A34C-DF02AD1301EC}"/>
          </ac:spMkLst>
        </pc:spChg>
      </pc:sldChg>
      <pc:sldChg chg="modSp">
        <pc:chgData name="H.M. Tsai" userId="7d3ac06028b90200" providerId="LiveId" clId="{4DF032F7-3985-48AF-B580-1FA028FEA05F}" dt="2020-12-24T15:20:52.479" v="2402"/>
        <pc:sldMkLst>
          <pc:docMk/>
          <pc:sldMk cId="2535414543" sldId="286"/>
        </pc:sldMkLst>
        <pc:spChg chg="mod">
          <ac:chgData name="H.M. Tsai" userId="7d3ac06028b90200" providerId="LiveId" clId="{4DF032F7-3985-48AF-B580-1FA028FEA05F}" dt="2020-12-24T08:29:38.325" v="1108"/>
          <ac:spMkLst>
            <pc:docMk/>
            <pc:sldMk cId="2535414543" sldId="286"/>
            <ac:spMk id="2" creationId="{77CF9BAF-8395-49B3-B08B-8E05B059D5CA}"/>
          </ac:spMkLst>
        </pc:spChg>
        <pc:spChg chg="mod">
          <ac:chgData name="H.M. Tsai" userId="7d3ac06028b90200" providerId="LiveId" clId="{4DF032F7-3985-48AF-B580-1FA028FEA05F}" dt="2020-12-24T15:20:52.479" v="2402"/>
          <ac:spMkLst>
            <pc:docMk/>
            <pc:sldMk cId="2535414543" sldId="286"/>
            <ac:spMk id="3" creationId="{AEE34534-AB8F-4D95-984E-04FDAE0502E2}"/>
          </ac:spMkLst>
        </pc:spChg>
      </pc:sldChg>
      <pc:sldChg chg="addSp delSp modSp">
        <pc:chgData name="H.M. Tsai" userId="7d3ac06028b90200" providerId="LiveId" clId="{4DF032F7-3985-48AF-B580-1FA028FEA05F}" dt="2020-12-24T15:35:14.646" v="2482"/>
        <pc:sldMkLst>
          <pc:docMk/>
          <pc:sldMk cId="1988623526" sldId="287"/>
        </pc:sldMkLst>
        <pc:spChg chg="mod">
          <ac:chgData name="H.M. Tsai" userId="7d3ac06028b90200" providerId="LiveId" clId="{4DF032F7-3985-48AF-B580-1FA028FEA05F}" dt="2020-12-24T15:22:16.189" v="2468"/>
          <ac:spMkLst>
            <pc:docMk/>
            <pc:sldMk cId="1988623526" sldId="287"/>
            <ac:spMk id="3" creationId="{AEE34534-AB8F-4D95-984E-04FDAE0502E2}"/>
          </ac:spMkLst>
        </pc:spChg>
        <pc:picChg chg="add del mod modCrop">
          <ac:chgData name="H.M. Tsai" userId="7d3ac06028b90200" providerId="LiveId" clId="{4DF032F7-3985-48AF-B580-1FA028FEA05F}" dt="2020-12-24T15:35:14.646" v="2482"/>
          <ac:picMkLst>
            <pc:docMk/>
            <pc:sldMk cId="1988623526" sldId="287"/>
            <ac:picMk id="4" creationId="{E28264B1-1457-47F7-98F4-927FB6A3C7FC}"/>
          </ac:picMkLst>
        </pc:picChg>
      </pc:sldChg>
      <pc:sldChg chg="addSp modSp">
        <pc:chgData name="H.M. Tsai" userId="7d3ac06028b90200" providerId="LiveId" clId="{4DF032F7-3985-48AF-B580-1FA028FEA05F}" dt="2020-12-24T15:35:17.347" v="2484" actId="1076"/>
        <pc:sldMkLst>
          <pc:docMk/>
          <pc:sldMk cId="1790742611" sldId="288"/>
        </pc:sldMkLst>
        <pc:picChg chg="add mod">
          <ac:chgData name="H.M. Tsai" userId="7d3ac06028b90200" providerId="LiveId" clId="{4DF032F7-3985-48AF-B580-1FA028FEA05F}" dt="2020-12-24T15:35:17.347" v="2484" actId="1076"/>
          <ac:picMkLst>
            <pc:docMk/>
            <pc:sldMk cId="1790742611" sldId="288"/>
            <ac:picMk id="4" creationId="{4E89E31E-8AE7-4DC6-84B5-0E4D3CE2B7F2}"/>
          </ac:picMkLst>
        </pc:picChg>
      </pc:sldChg>
      <pc:sldChg chg="del">
        <pc:chgData name="H.M. Tsai" userId="7d3ac06028b90200" providerId="LiveId" clId="{4DF032F7-3985-48AF-B580-1FA028FEA05F}" dt="2020-12-24T08:58:34.431" v="1558" actId="2696"/>
        <pc:sldMkLst>
          <pc:docMk/>
          <pc:sldMk cId="2677093120" sldId="289"/>
        </pc:sldMkLst>
      </pc:sldChg>
      <pc:sldChg chg="addSp delSp modSp add ord">
        <pc:chgData name="H.M. Tsai" userId="7d3ac06028b90200" providerId="LiveId" clId="{4DF032F7-3985-48AF-B580-1FA028FEA05F}" dt="2020-12-24T08:58:30.592" v="1557"/>
        <pc:sldMkLst>
          <pc:docMk/>
          <pc:sldMk cId="790372052" sldId="291"/>
        </pc:sldMkLst>
        <pc:spChg chg="add mod">
          <ac:chgData name="H.M. Tsai" userId="7d3ac06028b90200" providerId="LiveId" clId="{4DF032F7-3985-48AF-B580-1FA028FEA05F}" dt="2020-12-24T07:53:13.714" v="403" actId="20577"/>
          <ac:spMkLst>
            <pc:docMk/>
            <pc:sldMk cId="790372052" sldId="291"/>
            <ac:spMk id="12" creationId="{19BD1F46-3084-49F5-A72E-05B63AD63AA4}"/>
          </ac:spMkLst>
        </pc:spChg>
        <pc:spChg chg="add mod">
          <ac:chgData name="H.M. Tsai" userId="7d3ac06028b90200" providerId="LiveId" clId="{4DF032F7-3985-48AF-B580-1FA028FEA05F}" dt="2020-12-24T08:47:59.201" v="1381" actId="20577"/>
          <ac:spMkLst>
            <pc:docMk/>
            <pc:sldMk cId="790372052" sldId="291"/>
            <ac:spMk id="16" creationId="{D3A949FE-772E-4012-9133-0F4CA9A847C9}"/>
          </ac:spMkLst>
        </pc:spChg>
        <pc:grpChg chg="add mod">
          <ac:chgData name="H.M. Tsai" userId="7d3ac06028b90200" providerId="LiveId" clId="{4DF032F7-3985-48AF-B580-1FA028FEA05F}" dt="2020-12-24T07:46:16.643" v="378" actId="1076"/>
          <ac:grpSpMkLst>
            <pc:docMk/>
            <pc:sldMk cId="790372052" sldId="291"/>
            <ac:grpSpMk id="3" creationId="{535192DD-2461-412E-B841-9E1DBE4536EA}"/>
          </ac:grpSpMkLst>
        </pc:grpChg>
        <pc:grpChg chg="add mod">
          <ac:chgData name="H.M. Tsai" userId="7d3ac06028b90200" providerId="LiveId" clId="{4DF032F7-3985-48AF-B580-1FA028FEA05F}" dt="2020-12-24T07:46:22.474" v="380" actId="1076"/>
          <ac:grpSpMkLst>
            <pc:docMk/>
            <pc:sldMk cId="790372052" sldId="291"/>
            <ac:grpSpMk id="6" creationId="{E4A3A82F-6DB6-4DB4-962A-89705E68C75A}"/>
          </ac:grpSpMkLst>
        </pc:grpChg>
        <pc:grpChg chg="add mod">
          <ac:chgData name="H.M. Tsai" userId="7d3ac06028b90200" providerId="LiveId" clId="{4DF032F7-3985-48AF-B580-1FA028FEA05F}" dt="2020-12-24T07:54:59.697" v="408" actId="1076"/>
          <ac:grpSpMkLst>
            <pc:docMk/>
            <pc:sldMk cId="790372052" sldId="291"/>
            <ac:grpSpMk id="10" creationId="{3D0F5E5D-2D95-4508-8C9C-234EF129955F}"/>
          </ac:grpSpMkLst>
        </pc:grpChg>
        <pc:grpChg chg="add mod">
          <ac:chgData name="H.M. Tsai" userId="7d3ac06028b90200" providerId="LiveId" clId="{4DF032F7-3985-48AF-B580-1FA028FEA05F}" dt="2020-12-24T08:47:55.206" v="1373" actId="164"/>
          <ac:grpSpMkLst>
            <pc:docMk/>
            <pc:sldMk cId="790372052" sldId="291"/>
            <ac:grpSpMk id="13" creationId="{585CCC57-8A7E-4096-B646-F7812B79CB30}"/>
          </ac:grpSpMkLst>
        </pc:grpChg>
        <pc:picChg chg="add mod">
          <ac:chgData name="H.M. Tsai" userId="7d3ac06028b90200" providerId="LiveId" clId="{4DF032F7-3985-48AF-B580-1FA028FEA05F}" dt="2020-12-24T07:53:09.941" v="399" actId="164"/>
          <ac:picMkLst>
            <pc:docMk/>
            <pc:sldMk cId="790372052" sldId="291"/>
            <ac:picMk id="9" creationId="{395E73A8-5DD4-49DB-B022-7CA1EC40D764}"/>
          </ac:picMkLst>
        </pc:picChg>
        <pc:picChg chg="add del">
          <ac:chgData name="H.M. Tsai" userId="7d3ac06028b90200" providerId="LiveId" clId="{4DF032F7-3985-48AF-B580-1FA028FEA05F}" dt="2020-12-24T07:48:56.547" v="395" actId="478"/>
          <ac:picMkLst>
            <pc:docMk/>
            <pc:sldMk cId="790372052" sldId="291"/>
            <ac:picMk id="11" creationId="{B2137526-F3D8-4BDF-A80A-A8D9AA23871E}"/>
          </ac:picMkLst>
        </pc:picChg>
        <pc:picChg chg="add mod">
          <ac:chgData name="H.M. Tsai" userId="7d3ac06028b90200" providerId="LiveId" clId="{4DF032F7-3985-48AF-B580-1FA028FEA05F}" dt="2020-12-24T08:47:55.206" v="1373" actId="164"/>
          <ac:picMkLst>
            <pc:docMk/>
            <pc:sldMk cId="790372052" sldId="291"/>
            <ac:picMk id="14" creationId="{3A4E4BA4-013A-41A1-9572-F8639EAC8B72}"/>
          </ac:picMkLst>
        </pc:picChg>
        <pc:picChg chg="add del mod">
          <ac:chgData name="H.M. Tsai" userId="7d3ac06028b90200" providerId="LiveId" clId="{4DF032F7-3985-48AF-B580-1FA028FEA05F}" dt="2020-12-24T08:47:43.050" v="1369" actId="478"/>
          <ac:picMkLst>
            <pc:docMk/>
            <pc:sldMk cId="790372052" sldId="291"/>
            <ac:picMk id="15" creationId="{95174F30-1DC6-4469-9B76-66BA58E06396}"/>
          </ac:picMkLst>
        </pc:picChg>
        <pc:picChg chg="add del mod">
          <ac:chgData name="H.M. Tsai" userId="7d3ac06028b90200" providerId="LiveId" clId="{4DF032F7-3985-48AF-B580-1FA028FEA05F}" dt="2020-12-24T07:46:06.476" v="376" actId="478"/>
          <ac:picMkLst>
            <pc:docMk/>
            <pc:sldMk cId="790372052" sldId="291"/>
            <ac:picMk id="2050" creationId="{16079007-2DFA-4396-B48B-9C7DC186E24F}"/>
          </ac:picMkLst>
        </pc:picChg>
      </pc:sldChg>
      <pc:sldChg chg="addSp delSp modSp add mod setBg setClrOvrMap delDesignElem">
        <pc:chgData name="H.M. Tsai" userId="7d3ac06028b90200" providerId="LiveId" clId="{4DF032F7-3985-48AF-B580-1FA028FEA05F}" dt="2020-12-24T08:32:17.403" v="1151" actId="26606"/>
        <pc:sldMkLst>
          <pc:docMk/>
          <pc:sldMk cId="1383852965" sldId="292"/>
        </pc:sldMkLst>
        <pc:spChg chg="mod">
          <ac:chgData name="H.M. Tsai" userId="7d3ac06028b90200" providerId="LiveId" clId="{4DF032F7-3985-48AF-B580-1FA028FEA05F}" dt="2020-12-24T08:32:17.403" v="1151" actId="26606"/>
          <ac:spMkLst>
            <pc:docMk/>
            <pc:sldMk cId="1383852965" sldId="292"/>
            <ac:spMk id="2" creationId="{097F1614-5627-43BA-A91D-F68F7014E2A3}"/>
          </ac:spMkLst>
        </pc:spChg>
        <pc:spChg chg="del">
          <ac:chgData name="H.M. Tsai" userId="7d3ac06028b90200" providerId="LiveId" clId="{4DF032F7-3985-48AF-B580-1FA028FEA05F}" dt="2020-12-24T08:03:28.984" v="624"/>
          <ac:spMkLst>
            <pc:docMk/>
            <pc:sldMk cId="1383852965" sldId="292"/>
            <ac:spMk id="3" creationId="{E39C7817-3A57-4CA6-BD3B-3DC2F269F180}"/>
          </ac:spMkLst>
        </pc:spChg>
        <pc:spChg chg="add del mod">
          <ac:chgData name="H.M. Tsai" userId="7d3ac06028b90200" providerId="LiveId" clId="{4DF032F7-3985-48AF-B580-1FA028FEA05F}" dt="2020-12-24T08:03:46.326" v="638" actId="478"/>
          <ac:spMkLst>
            <pc:docMk/>
            <pc:sldMk cId="1383852965" sldId="292"/>
            <ac:spMk id="4" creationId="{374E484F-DCE4-4B7D-B724-C5AF5EF486AA}"/>
          </ac:spMkLst>
        </pc:spChg>
        <pc:spChg chg="add del mod">
          <ac:chgData name="H.M. Tsai" userId="7d3ac06028b90200" providerId="LiveId" clId="{4DF032F7-3985-48AF-B580-1FA028FEA05F}" dt="2020-12-24T08:03:47.718" v="639" actId="478"/>
          <ac:spMkLst>
            <pc:docMk/>
            <pc:sldMk cId="1383852965" sldId="292"/>
            <ac:spMk id="6" creationId="{DBCF7862-9702-4E74-8763-750883C8701F}"/>
          </ac:spMkLst>
        </pc:spChg>
        <pc:spChg chg="add del">
          <ac:chgData name="H.M. Tsai" userId="7d3ac06028b90200" providerId="LiveId" clId="{4DF032F7-3985-48AF-B580-1FA028FEA05F}" dt="2020-12-24T08:04:17.261" v="643" actId="26606"/>
          <ac:spMkLst>
            <pc:docMk/>
            <pc:sldMk cId="1383852965" sldId="292"/>
            <ac:spMk id="15" creationId="{07A21359-2D5B-412A-8F98-3975A53576FD}"/>
          </ac:spMkLst>
        </pc:spChg>
        <pc:spChg chg="add del">
          <ac:chgData name="H.M. Tsai" userId="7d3ac06028b90200" providerId="LiveId" clId="{4DF032F7-3985-48AF-B580-1FA028FEA05F}" dt="2020-12-24T08:04:17.261" v="643" actId="26606"/>
          <ac:spMkLst>
            <pc:docMk/>
            <pc:sldMk cId="1383852965" sldId="292"/>
            <ac:spMk id="17" creationId="{9BD0304D-F427-4E61-8737-8C12EFD03FAF}"/>
          </ac:spMkLst>
        </pc:spChg>
        <pc:spChg chg="add del">
          <ac:chgData name="H.M. Tsai" userId="7d3ac06028b90200" providerId="LiveId" clId="{4DF032F7-3985-48AF-B580-1FA028FEA05F}" dt="2020-12-24T08:04:17.261" v="643" actId="26606"/>
          <ac:spMkLst>
            <pc:docMk/>
            <pc:sldMk cId="1383852965" sldId="292"/>
            <ac:spMk id="19" creationId="{CE0916E6-6EB4-4374-BBBC-AD4D779E2A07}"/>
          </ac:spMkLst>
        </pc:spChg>
        <pc:spChg chg="add">
          <ac:chgData name="H.M. Tsai" userId="7d3ac06028b90200" providerId="LiveId" clId="{4DF032F7-3985-48AF-B580-1FA028FEA05F}" dt="2020-12-24T08:32:17.403" v="1151" actId="26606"/>
          <ac:spMkLst>
            <pc:docMk/>
            <pc:sldMk cId="1383852965" sldId="292"/>
            <ac:spMk id="26" creationId="{2E2C404C-D4AE-4C1C-A675-EF7605842EA7}"/>
          </ac:spMkLst>
        </pc:spChg>
        <pc:spChg chg="add del">
          <ac:chgData name="H.M. Tsai" userId="7d3ac06028b90200" providerId="LiveId" clId="{4DF032F7-3985-48AF-B580-1FA028FEA05F}" dt="2020-12-24T08:31:11.798" v="1141"/>
          <ac:spMkLst>
            <pc:docMk/>
            <pc:sldMk cId="1383852965" sldId="292"/>
            <ac:spMk id="32" creationId="{48045460-25F8-40ED-9BCB-027C40E6B0E5}"/>
          </ac:spMkLst>
        </pc:spChg>
        <pc:spChg chg="add del">
          <ac:chgData name="H.M. Tsai" userId="7d3ac06028b90200" providerId="LiveId" clId="{4DF032F7-3985-48AF-B580-1FA028FEA05F}" dt="2020-12-24T08:31:11.798" v="1141"/>
          <ac:spMkLst>
            <pc:docMk/>
            <pc:sldMk cId="1383852965" sldId="292"/>
            <ac:spMk id="34" creationId="{26E826CA-0809-4053-BBBD-D644519122A8}"/>
          </ac:spMkLst>
        </pc:spChg>
        <pc:spChg chg="add del">
          <ac:chgData name="H.M. Tsai" userId="7d3ac06028b90200" providerId="LiveId" clId="{4DF032F7-3985-48AF-B580-1FA028FEA05F}" dt="2020-12-24T08:31:11.798" v="1141"/>
          <ac:spMkLst>
            <pc:docMk/>
            <pc:sldMk cId="1383852965" sldId="292"/>
            <ac:spMk id="36" creationId="{7CE201F6-A6FC-4624-B774-1D2FCA3A7970}"/>
          </ac:spMkLst>
        </pc:spChg>
        <pc:spChg chg="add del">
          <ac:chgData name="H.M. Tsai" userId="7d3ac06028b90200" providerId="LiveId" clId="{4DF032F7-3985-48AF-B580-1FA028FEA05F}" dt="2020-12-24T08:31:11.798" v="1141"/>
          <ac:spMkLst>
            <pc:docMk/>
            <pc:sldMk cId="1383852965" sldId="292"/>
            <ac:spMk id="38" creationId="{97E3E208-09BB-49A6-AC5B-365323B222D4}"/>
          </ac:spMkLst>
        </pc:spChg>
        <pc:grpChg chg="add del">
          <ac:chgData name="H.M. Tsai" userId="7d3ac06028b90200" providerId="LiveId" clId="{4DF032F7-3985-48AF-B580-1FA028FEA05F}" dt="2020-12-24T08:04:17.261" v="643" actId="26606"/>
          <ac:grpSpMkLst>
            <pc:docMk/>
            <pc:sldMk cId="1383852965" sldId="292"/>
            <ac:grpSpMk id="7" creationId="{C7572773-EFED-4240-886B-69624490C9C9}"/>
          </ac:grpSpMkLst>
        </pc:grpChg>
        <pc:grpChg chg="add">
          <ac:chgData name="H.M. Tsai" userId="7d3ac06028b90200" providerId="LiveId" clId="{4DF032F7-3985-48AF-B580-1FA028FEA05F}" dt="2020-12-24T08:32:17.403" v="1151" actId="26606"/>
          <ac:grpSpMkLst>
            <pc:docMk/>
            <pc:sldMk cId="1383852965" sldId="292"/>
            <ac:grpSpMk id="10" creationId="{70F82E3E-E291-4077-9561-D03BD8817A6B}"/>
          </ac:grpSpMkLst>
        </pc:grpChg>
        <pc:grpChg chg="add">
          <ac:chgData name="H.M. Tsai" userId="7d3ac06028b90200" providerId="LiveId" clId="{4DF032F7-3985-48AF-B580-1FA028FEA05F}" dt="2020-12-24T08:32:17.403" v="1151" actId="26606"/>
          <ac:grpSpMkLst>
            <pc:docMk/>
            <pc:sldMk cId="1383852965" sldId="292"/>
            <ac:grpSpMk id="18" creationId="{4A8983F0-7B3A-4418-8701-68E9CA2AED3A}"/>
          </ac:grpSpMkLst>
        </pc:grpChg>
        <pc:grpChg chg="add del">
          <ac:chgData name="H.M. Tsai" userId="7d3ac06028b90200" providerId="LiveId" clId="{4DF032F7-3985-48AF-B580-1FA028FEA05F}" dt="2020-12-24T08:31:11.798" v="1141"/>
          <ac:grpSpMkLst>
            <pc:docMk/>
            <pc:sldMk cId="1383852965" sldId="292"/>
            <ac:grpSpMk id="24" creationId="{C7572773-EFED-4240-886B-69624490C9C9}"/>
          </ac:grpSpMkLst>
        </pc:grpChg>
        <pc:picChg chg="mod">
          <ac:chgData name="H.M. Tsai" userId="7d3ac06028b90200" providerId="LiveId" clId="{4DF032F7-3985-48AF-B580-1FA028FEA05F}" dt="2020-12-24T08:32:17.403" v="1151" actId="26606"/>
          <ac:picMkLst>
            <pc:docMk/>
            <pc:sldMk cId="1383852965" sldId="292"/>
            <ac:picMk id="5" creationId="{AAF3E89F-DEE1-4FD3-9903-2D3640BFC2E0}"/>
          </ac:picMkLst>
        </pc:picChg>
        <pc:cxnChg chg="add del">
          <ac:chgData name="H.M. Tsai" userId="7d3ac06028b90200" providerId="LiveId" clId="{4DF032F7-3985-48AF-B580-1FA028FEA05F}" dt="2020-12-24T08:04:17.261" v="643" actId="26606"/>
          <ac:cxnSpMkLst>
            <pc:docMk/>
            <pc:sldMk cId="1383852965" sldId="292"/>
            <ac:cxnSpMk id="13" creationId="{B3C176ED-7D6F-4F56-A1F8-9687B0C63187}"/>
          </ac:cxnSpMkLst>
        </pc:cxnChg>
        <pc:cxnChg chg="add">
          <ac:chgData name="H.M. Tsai" userId="7d3ac06028b90200" providerId="LiveId" clId="{4DF032F7-3985-48AF-B580-1FA028FEA05F}" dt="2020-12-24T08:32:17.403" v="1151" actId="26606"/>
          <ac:cxnSpMkLst>
            <pc:docMk/>
            <pc:sldMk cId="1383852965" sldId="292"/>
            <ac:cxnSpMk id="16" creationId="{9A5BFCFB-CCDF-43A8-888F-E16CF73D2F8D}"/>
          </ac:cxnSpMkLst>
        </pc:cxnChg>
        <pc:cxnChg chg="add">
          <ac:chgData name="H.M. Tsai" userId="7d3ac06028b90200" providerId="LiveId" clId="{4DF032F7-3985-48AF-B580-1FA028FEA05F}" dt="2020-12-24T08:32:17.403" v="1151" actId="26606"/>
          <ac:cxnSpMkLst>
            <pc:docMk/>
            <pc:sldMk cId="1383852965" sldId="292"/>
            <ac:cxnSpMk id="28" creationId="{A3B8160F-915C-485D-B2FB-ACDDE0E82276}"/>
          </ac:cxnSpMkLst>
        </pc:cxnChg>
        <pc:cxnChg chg="add del">
          <ac:chgData name="H.M. Tsai" userId="7d3ac06028b90200" providerId="LiveId" clId="{4DF032F7-3985-48AF-B580-1FA028FEA05F}" dt="2020-12-24T08:31:11.798" v="1141"/>
          <ac:cxnSpMkLst>
            <pc:docMk/>
            <pc:sldMk cId="1383852965" sldId="292"/>
            <ac:cxnSpMk id="30" creationId="{B3C176ED-7D6F-4F56-A1F8-9687B0C63187}"/>
          </ac:cxnSpMkLst>
        </pc:cxnChg>
        <pc:cxnChg chg="add del">
          <ac:chgData name="H.M. Tsai" userId="7d3ac06028b90200" providerId="LiveId" clId="{4DF032F7-3985-48AF-B580-1FA028FEA05F}" dt="2020-12-24T08:31:11.798" v="1141"/>
          <ac:cxnSpMkLst>
            <pc:docMk/>
            <pc:sldMk cId="1383852965" sldId="292"/>
            <ac:cxnSpMk id="40" creationId="{C09DEA72-C51E-4A4A-9E85-AF6F3F9E917E}"/>
          </ac:cxnSpMkLst>
        </pc:cxnChg>
      </pc:sldChg>
      <pc:sldChg chg="modSp add">
        <pc:chgData name="H.M. Tsai" userId="7d3ac06028b90200" providerId="LiveId" clId="{4DF032F7-3985-48AF-B580-1FA028FEA05F}" dt="2020-12-24T08:10:05.011" v="783"/>
        <pc:sldMkLst>
          <pc:docMk/>
          <pc:sldMk cId="2083929462" sldId="293"/>
        </pc:sldMkLst>
        <pc:spChg chg="mod">
          <ac:chgData name="H.M. Tsai" userId="7d3ac06028b90200" providerId="LiveId" clId="{4DF032F7-3985-48AF-B580-1FA028FEA05F}" dt="2020-12-24T08:09:45.763" v="760"/>
          <ac:spMkLst>
            <pc:docMk/>
            <pc:sldMk cId="2083929462" sldId="293"/>
            <ac:spMk id="2" creationId="{B603C341-38B5-4D20-AE5B-3F4D71580318}"/>
          </ac:spMkLst>
        </pc:spChg>
        <pc:spChg chg="mod">
          <ac:chgData name="H.M. Tsai" userId="7d3ac06028b90200" providerId="LiveId" clId="{4DF032F7-3985-48AF-B580-1FA028FEA05F}" dt="2020-12-24T08:10:05.011" v="783"/>
          <ac:spMkLst>
            <pc:docMk/>
            <pc:sldMk cId="2083929462" sldId="293"/>
            <ac:spMk id="3" creationId="{2397F8D0-740C-44A0-A8A4-D43726126086}"/>
          </ac:spMkLst>
        </pc:spChg>
      </pc:sldChg>
      <pc:sldChg chg="modSp add">
        <pc:chgData name="H.M. Tsai" userId="7d3ac06028b90200" providerId="LiveId" clId="{4DF032F7-3985-48AF-B580-1FA028FEA05F}" dt="2020-12-24T08:17:51.875" v="1031" actId="20577"/>
        <pc:sldMkLst>
          <pc:docMk/>
          <pc:sldMk cId="1584162429" sldId="294"/>
        </pc:sldMkLst>
        <pc:spChg chg="mod">
          <ac:chgData name="H.M. Tsai" userId="7d3ac06028b90200" providerId="LiveId" clId="{4DF032F7-3985-48AF-B580-1FA028FEA05F}" dt="2020-12-24T08:17:45.324" v="1028"/>
          <ac:spMkLst>
            <pc:docMk/>
            <pc:sldMk cId="1584162429" sldId="294"/>
            <ac:spMk id="2" creationId="{BDF28476-CA37-4203-A0B4-DA9C9DFB3622}"/>
          </ac:spMkLst>
        </pc:spChg>
        <pc:spChg chg="mod">
          <ac:chgData name="H.M. Tsai" userId="7d3ac06028b90200" providerId="LiveId" clId="{4DF032F7-3985-48AF-B580-1FA028FEA05F}" dt="2020-12-24T08:17:51.875" v="1031" actId="20577"/>
          <ac:spMkLst>
            <pc:docMk/>
            <pc:sldMk cId="1584162429" sldId="294"/>
            <ac:spMk id="3" creationId="{5BF09CC9-3681-492C-8EE0-DE5BE287047D}"/>
          </ac:spMkLst>
        </pc:spChg>
      </pc:sldChg>
      <pc:sldChg chg="addSp delSp modSp mod setBg setClrOvrMap delDesignElem">
        <pc:chgData name="H.M. Tsai" userId="7d3ac06028b90200" providerId="LiveId" clId="{4DF032F7-3985-48AF-B580-1FA028FEA05F}" dt="2020-12-24T08:36:16.533" v="1173" actId="2711"/>
        <pc:sldMkLst>
          <pc:docMk/>
          <pc:sldMk cId="1609102757" sldId="295"/>
        </pc:sldMkLst>
        <pc:spChg chg="mod">
          <ac:chgData name="H.M. Tsai" userId="7d3ac06028b90200" providerId="LiveId" clId="{4DF032F7-3985-48AF-B580-1FA028FEA05F}" dt="2020-12-24T08:36:16.533" v="1173" actId="2711"/>
          <ac:spMkLst>
            <pc:docMk/>
            <pc:sldMk cId="1609102757" sldId="295"/>
            <ac:spMk id="2" creationId="{097F1614-5627-43BA-A91D-F68F7014E2A3}"/>
          </ac:spMkLst>
        </pc:spChg>
        <pc:spChg chg="add">
          <ac:chgData name="H.M. Tsai" userId="7d3ac06028b90200" providerId="LiveId" clId="{4DF032F7-3985-48AF-B580-1FA028FEA05F}" dt="2020-12-24T08:34:30.848" v="1172" actId="26606"/>
          <ac:spMkLst>
            <pc:docMk/>
            <pc:sldMk cId="1609102757" sldId="295"/>
            <ac:spMk id="26" creationId="{9B1CD154-9334-4B9D-A09B-3DC06DBF19A4}"/>
          </ac:spMkLst>
        </pc:spChg>
        <pc:spChg chg="del">
          <ac:chgData name="H.M. Tsai" userId="7d3ac06028b90200" providerId="LiveId" clId="{4DF032F7-3985-48AF-B580-1FA028FEA05F}" dt="2020-12-24T08:31:11.798" v="1141"/>
          <ac:spMkLst>
            <pc:docMk/>
            <pc:sldMk cId="1609102757" sldId="295"/>
            <ac:spMk id="32" creationId="{48045460-25F8-40ED-9BCB-027C40E6B0E5}"/>
          </ac:spMkLst>
        </pc:spChg>
        <pc:spChg chg="del">
          <ac:chgData name="H.M. Tsai" userId="7d3ac06028b90200" providerId="LiveId" clId="{4DF032F7-3985-48AF-B580-1FA028FEA05F}" dt="2020-12-24T08:31:11.798" v="1141"/>
          <ac:spMkLst>
            <pc:docMk/>
            <pc:sldMk cId="1609102757" sldId="295"/>
            <ac:spMk id="34" creationId="{26E826CA-0809-4053-BBBD-D644519122A8}"/>
          </ac:spMkLst>
        </pc:spChg>
        <pc:spChg chg="del">
          <ac:chgData name="H.M. Tsai" userId="7d3ac06028b90200" providerId="LiveId" clId="{4DF032F7-3985-48AF-B580-1FA028FEA05F}" dt="2020-12-24T08:31:11.798" v="1141"/>
          <ac:spMkLst>
            <pc:docMk/>
            <pc:sldMk cId="1609102757" sldId="295"/>
            <ac:spMk id="36" creationId="{7CE201F6-A6FC-4624-B774-1D2FCA3A7970}"/>
          </ac:spMkLst>
        </pc:spChg>
        <pc:spChg chg="del">
          <ac:chgData name="H.M. Tsai" userId="7d3ac06028b90200" providerId="LiveId" clId="{4DF032F7-3985-48AF-B580-1FA028FEA05F}" dt="2020-12-24T08:31:11.798" v="1141"/>
          <ac:spMkLst>
            <pc:docMk/>
            <pc:sldMk cId="1609102757" sldId="295"/>
            <ac:spMk id="38" creationId="{97E3E208-09BB-49A6-AC5B-365323B222D4}"/>
          </ac:spMkLst>
        </pc:spChg>
        <pc:grpChg chg="add">
          <ac:chgData name="H.M. Tsai" userId="7d3ac06028b90200" providerId="LiveId" clId="{4DF032F7-3985-48AF-B580-1FA028FEA05F}" dt="2020-12-24T08:34:30.848" v="1172" actId="26606"/>
          <ac:grpSpMkLst>
            <pc:docMk/>
            <pc:sldMk cId="1609102757" sldId="295"/>
            <ac:grpSpMk id="10" creationId="{70F82E3E-E291-4077-9561-D03BD8817A6B}"/>
          </ac:grpSpMkLst>
        </pc:grpChg>
        <pc:grpChg chg="add">
          <ac:chgData name="H.M. Tsai" userId="7d3ac06028b90200" providerId="LiveId" clId="{4DF032F7-3985-48AF-B580-1FA028FEA05F}" dt="2020-12-24T08:34:30.848" v="1172" actId="26606"/>
          <ac:grpSpMkLst>
            <pc:docMk/>
            <pc:sldMk cId="1609102757" sldId="295"/>
            <ac:grpSpMk id="18" creationId="{F0A94C21-1E55-4619-A9CE-5AD790B1D278}"/>
          </ac:grpSpMkLst>
        </pc:grpChg>
        <pc:grpChg chg="del">
          <ac:chgData name="H.M. Tsai" userId="7d3ac06028b90200" providerId="LiveId" clId="{4DF032F7-3985-48AF-B580-1FA028FEA05F}" dt="2020-12-24T08:31:11.798" v="1141"/>
          <ac:grpSpMkLst>
            <pc:docMk/>
            <pc:sldMk cId="1609102757" sldId="295"/>
            <ac:grpSpMk id="24" creationId="{C7572773-EFED-4240-886B-69624490C9C9}"/>
          </ac:grpSpMkLst>
        </pc:grpChg>
        <pc:picChg chg="mod">
          <ac:chgData name="H.M. Tsai" userId="7d3ac06028b90200" providerId="LiveId" clId="{4DF032F7-3985-48AF-B580-1FA028FEA05F}" dt="2020-12-24T08:34:30.848" v="1172" actId="26606"/>
          <ac:picMkLst>
            <pc:docMk/>
            <pc:sldMk cId="1609102757" sldId="295"/>
            <ac:picMk id="5" creationId="{AAF3E89F-DEE1-4FD3-9903-2D3640BFC2E0}"/>
          </ac:picMkLst>
        </pc:picChg>
        <pc:cxnChg chg="add">
          <ac:chgData name="H.M. Tsai" userId="7d3ac06028b90200" providerId="LiveId" clId="{4DF032F7-3985-48AF-B580-1FA028FEA05F}" dt="2020-12-24T08:34:30.848" v="1172" actId="26606"/>
          <ac:cxnSpMkLst>
            <pc:docMk/>
            <pc:sldMk cId="1609102757" sldId="295"/>
            <ac:cxnSpMk id="16" creationId="{9A5BFCFB-CCDF-43A8-888F-E16CF73D2F8D}"/>
          </ac:cxnSpMkLst>
        </pc:cxnChg>
        <pc:cxnChg chg="add">
          <ac:chgData name="H.M. Tsai" userId="7d3ac06028b90200" providerId="LiveId" clId="{4DF032F7-3985-48AF-B580-1FA028FEA05F}" dt="2020-12-24T08:34:30.848" v="1172" actId="26606"/>
          <ac:cxnSpMkLst>
            <pc:docMk/>
            <pc:sldMk cId="1609102757" sldId="295"/>
            <ac:cxnSpMk id="28" creationId="{5B910CC1-7811-4162-9B0D-34002409EB9A}"/>
          </ac:cxnSpMkLst>
        </pc:cxnChg>
        <pc:cxnChg chg="del">
          <ac:chgData name="H.M. Tsai" userId="7d3ac06028b90200" providerId="LiveId" clId="{4DF032F7-3985-48AF-B580-1FA028FEA05F}" dt="2020-12-24T08:31:11.798" v="1141"/>
          <ac:cxnSpMkLst>
            <pc:docMk/>
            <pc:sldMk cId="1609102757" sldId="295"/>
            <ac:cxnSpMk id="30" creationId="{B3C176ED-7D6F-4F56-A1F8-9687B0C63187}"/>
          </ac:cxnSpMkLst>
        </pc:cxnChg>
        <pc:cxnChg chg="del">
          <ac:chgData name="H.M. Tsai" userId="7d3ac06028b90200" providerId="LiveId" clId="{4DF032F7-3985-48AF-B580-1FA028FEA05F}" dt="2020-12-24T08:31:11.798" v="1141"/>
          <ac:cxnSpMkLst>
            <pc:docMk/>
            <pc:sldMk cId="1609102757" sldId="295"/>
            <ac:cxnSpMk id="40" creationId="{C09DEA72-C51E-4A4A-9E85-AF6F3F9E917E}"/>
          </ac:cxnSpMkLst>
        </pc:cxnChg>
      </pc:sldChg>
      <pc:sldChg chg="addSp delSp add del setBg delDesignElem">
        <pc:chgData name="H.M. Tsai" userId="7d3ac06028b90200" providerId="LiveId" clId="{4DF032F7-3985-48AF-B580-1FA028FEA05F}" dt="2020-12-24T08:19:57.657" v="1044"/>
        <pc:sldMkLst>
          <pc:docMk/>
          <pc:sldMk cId="1986688576" sldId="295"/>
        </pc:sldMkLst>
        <pc:spChg chg="add del">
          <ac:chgData name="H.M. Tsai" userId="7d3ac06028b90200" providerId="LiveId" clId="{4DF032F7-3985-48AF-B580-1FA028FEA05F}" dt="2020-12-24T08:19:57.657" v="1044"/>
          <ac:spMkLst>
            <pc:docMk/>
            <pc:sldMk cId="1986688576" sldId="295"/>
            <ac:spMk id="32" creationId="{48045460-25F8-40ED-9BCB-027C40E6B0E5}"/>
          </ac:spMkLst>
        </pc:spChg>
        <pc:spChg chg="add del">
          <ac:chgData name="H.M. Tsai" userId="7d3ac06028b90200" providerId="LiveId" clId="{4DF032F7-3985-48AF-B580-1FA028FEA05F}" dt="2020-12-24T08:19:57.657" v="1044"/>
          <ac:spMkLst>
            <pc:docMk/>
            <pc:sldMk cId="1986688576" sldId="295"/>
            <ac:spMk id="34" creationId="{26E826CA-0809-4053-BBBD-D644519122A8}"/>
          </ac:spMkLst>
        </pc:spChg>
        <pc:spChg chg="add del">
          <ac:chgData name="H.M. Tsai" userId="7d3ac06028b90200" providerId="LiveId" clId="{4DF032F7-3985-48AF-B580-1FA028FEA05F}" dt="2020-12-24T08:19:57.657" v="1044"/>
          <ac:spMkLst>
            <pc:docMk/>
            <pc:sldMk cId="1986688576" sldId="295"/>
            <ac:spMk id="36" creationId="{7CE201F6-A6FC-4624-B774-1D2FCA3A7970}"/>
          </ac:spMkLst>
        </pc:spChg>
        <pc:spChg chg="add del">
          <ac:chgData name="H.M. Tsai" userId="7d3ac06028b90200" providerId="LiveId" clId="{4DF032F7-3985-48AF-B580-1FA028FEA05F}" dt="2020-12-24T08:19:57.657" v="1044"/>
          <ac:spMkLst>
            <pc:docMk/>
            <pc:sldMk cId="1986688576" sldId="295"/>
            <ac:spMk id="38" creationId="{97E3E208-09BB-49A6-AC5B-365323B222D4}"/>
          </ac:spMkLst>
        </pc:spChg>
        <pc:grpChg chg="add del">
          <ac:chgData name="H.M. Tsai" userId="7d3ac06028b90200" providerId="LiveId" clId="{4DF032F7-3985-48AF-B580-1FA028FEA05F}" dt="2020-12-24T08:19:57.657" v="1044"/>
          <ac:grpSpMkLst>
            <pc:docMk/>
            <pc:sldMk cId="1986688576" sldId="295"/>
            <ac:grpSpMk id="24" creationId="{C7572773-EFED-4240-886B-69624490C9C9}"/>
          </ac:grpSpMkLst>
        </pc:grpChg>
        <pc:cxnChg chg="add del">
          <ac:chgData name="H.M. Tsai" userId="7d3ac06028b90200" providerId="LiveId" clId="{4DF032F7-3985-48AF-B580-1FA028FEA05F}" dt="2020-12-24T08:19:57.657" v="1044"/>
          <ac:cxnSpMkLst>
            <pc:docMk/>
            <pc:sldMk cId="1986688576" sldId="295"/>
            <ac:cxnSpMk id="30" creationId="{B3C176ED-7D6F-4F56-A1F8-9687B0C63187}"/>
          </ac:cxnSpMkLst>
        </pc:cxnChg>
        <pc:cxnChg chg="add del">
          <ac:chgData name="H.M. Tsai" userId="7d3ac06028b90200" providerId="LiveId" clId="{4DF032F7-3985-48AF-B580-1FA028FEA05F}" dt="2020-12-24T08:19:57.657" v="1044"/>
          <ac:cxnSpMkLst>
            <pc:docMk/>
            <pc:sldMk cId="1986688576" sldId="295"/>
            <ac:cxnSpMk id="40" creationId="{C09DEA72-C51E-4A4A-9E85-AF6F3F9E917E}"/>
          </ac:cxnSpMkLst>
        </pc:cxnChg>
      </pc:sldChg>
      <pc:sldChg chg="delSp add del setBg delDesignElem">
        <pc:chgData name="H.M. Tsai" userId="7d3ac06028b90200" providerId="LiveId" clId="{4DF032F7-3985-48AF-B580-1FA028FEA05F}" dt="2020-12-24T08:19:54.963" v="1041" actId="2696"/>
        <pc:sldMkLst>
          <pc:docMk/>
          <pc:sldMk cId="1995630198" sldId="295"/>
        </pc:sldMkLst>
        <pc:spChg chg="del">
          <ac:chgData name="H.M. Tsai" userId="7d3ac06028b90200" providerId="LiveId" clId="{4DF032F7-3985-48AF-B580-1FA028FEA05F}" dt="2020-12-24T08:19:50.738" v="1040"/>
          <ac:spMkLst>
            <pc:docMk/>
            <pc:sldMk cId="1995630198" sldId="295"/>
            <ac:spMk id="32" creationId="{48045460-25F8-40ED-9BCB-027C40E6B0E5}"/>
          </ac:spMkLst>
        </pc:spChg>
        <pc:spChg chg="del">
          <ac:chgData name="H.M. Tsai" userId="7d3ac06028b90200" providerId="LiveId" clId="{4DF032F7-3985-48AF-B580-1FA028FEA05F}" dt="2020-12-24T08:19:50.738" v="1040"/>
          <ac:spMkLst>
            <pc:docMk/>
            <pc:sldMk cId="1995630198" sldId="295"/>
            <ac:spMk id="34" creationId="{26E826CA-0809-4053-BBBD-D644519122A8}"/>
          </ac:spMkLst>
        </pc:spChg>
        <pc:spChg chg="del">
          <ac:chgData name="H.M. Tsai" userId="7d3ac06028b90200" providerId="LiveId" clId="{4DF032F7-3985-48AF-B580-1FA028FEA05F}" dt="2020-12-24T08:19:50.738" v="1040"/>
          <ac:spMkLst>
            <pc:docMk/>
            <pc:sldMk cId="1995630198" sldId="295"/>
            <ac:spMk id="36" creationId="{7CE201F6-A6FC-4624-B774-1D2FCA3A7970}"/>
          </ac:spMkLst>
        </pc:spChg>
        <pc:spChg chg="del">
          <ac:chgData name="H.M. Tsai" userId="7d3ac06028b90200" providerId="LiveId" clId="{4DF032F7-3985-48AF-B580-1FA028FEA05F}" dt="2020-12-24T08:19:50.738" v="1040"/>
          <ac:spMkLst>
            <pc:docMk/>
            <pc:sldMk cId="1995630198" sldId="295"/>
            <ac:spMk id="38" creationId="{97E3E208-09BB-49A6-AC5B-365323B222D4}"/>
          </ac:spMkLst>
        </pc:spChg>
        <pc:grpChg chg="del">
          <ac:chgData name="H.M. Tsai" userId="7d3ac06028b90200" providerId="LiveId" clId="{4DF032F7-3985-48AF-B580-1FA028FEA05F}" dt="2020-12-24T08:19:50.738" v="1040"/>
          <ac:grpSpMkLst>
            <pc:docMk/>
            <pc:sldMk cId="1995630198" sldId="295"/>
            <ac:grpSpMk id="24" creationId="{C7572773-EFED-4240-886B-69624490C9C9}"/>
          </ac:grpSpMkLst>
        </pc:grpChg>
        <pc:cxnChg chg="del">
          <ac:chgData name="H.M. Tsai" userId="7d3ac06028b90200" providerId="LiveId" clId="{4DF032F7-3985-48AF-B580-1FA028FEA05F}" dt="2020-12-24T08:19:50.738" v="1040"/>
          <ac:cxnSpMkLst>
            <pc:docMk/>
            <pc:sldMk cId="1995630198" sldId="295"/>
            <ac:cxnSpMk id="30" creationId="{B3C176ED-7D6F-4F56-A1F8-9687B0C63187}"/>
          </ac:cxnSpMkLst>
        </pc:cxnChg>
        <pc:cxnChg chg="del">
          <ac:chgData name="H.M. Tsai" userId="7d3ac06028b90200" providerId="LiveId" clId="{4DF032F7-3985-48AF-B580-1FA028FEA05F}" dt="2020-12-24T08:19:50.738" v="1040"/>
          <ac:cxnSpMkLst>
            <pc:docMk/>
            <pc:sldMk cId="1995630198" sldId="295"/>
            <ac:cxnSpMk id="40" creationId="{C09DEA72-C51E-4A4A-9E85-AF6F3F9E917E}"/>
          </ac:cxnSpMkLst>
        </pc:cxnChg>
      </pc:sldChg>
      <pc:sldChg chg="delSp add del setBg delDesignElem">
        <pc:chgData name="H.M. Tsai" userId="7d3ac06028b90200" providerId="LiveId" clId="{4DF032F7-3985-48AF-B580-1FA028FEA05F}" dt="2020-12-24T08:20:20.991" v="1047" actId="2696"/>
        <pc:sldMkLst>
          <pc:docMk/>
          <pc:sldMk cId="3910305793" sldId="295"/>
        </pc:sldMkLst>
        <pc:spChg chg="del">
          <ac:chgData name="H.M. Tsai" userId="7d3ac06028b90200" providerId="LiveId" clId="{4DF032F7-3985-48AF-B580-1FA028FEA05F}" dt="2020-12-24T08:20:06.465" v="1046"/>
          <ac:spMkLst>
            <pc:docMk/>
            <pc:sldMk cId="3910305793" sldId="295"/>
            <ac:spMk id="32" creationId="{48045460-25F8-40ED-9BCB-027C40E6B0E5}"/>
          </ac:spMkLst>
        </pc:spChg>
        <pc:spChg chg="del">
          <ac:chgData name="H.M. Tsai" userId="7d3ac06028b90200" providerId="LiveId" clId="{4DF032F7-3985-48AF-B580-1FA028FEA05F}" dt="2020-12-24T08:20:06.465" v="1046"/>
          <ac:spMkLst>
            <pc:docMk/>
            <pc:sldMk cId="3910305793" sldId="295"/>
            <ac:spMk id="34" creationId="{26E826CA-0809-4053-BBBD-D644519122A8}"/>
          </ac:spMkLst>
        </pc:spChg>
        <pc:spChg chg="del">
          <ac:chgData name="H.M. Tsai" userId="7d3ac06028b90200" providerId="LiveId" clId="{4DF032F7-3985-48AF-B580-1FA028FEA05F}" dt="2020-12-24T08:20:06.465" v="1046"/>
          <ac:spMkLst>
            <pc:docMk/>
            <pc:sldMk cId="3910305793" sldId="295"/>
            <ac:spMk id="36" creationId="{7CE201F6-A6FC-4624-B774-1D2FCA3A7970}"/>
          </ac:spMkLst>
        </pc:spChg>
        <pc:spChg chg="del">
          <ac:chgData name="H.M. Tsai" userId="7d3ac06028b90200" providerId="LiveId" clId="{4DF032F7-3985-48AF-B580-1FA028FEA05F}" dt="2020-12-24T08:20:06.465" v="1046"/>
          <ac:spMkLst>
            <pc:docMk/>
            <pc:sldMk cId="3910305793" sldId="295"/>
            <ac:spMk id="38" creationId="{97E3E208-09BB-49A6-AC5B-365323B222D4}"/>
          </ac:spMkLst>
        </pc:spChg>
        <pc:grpChg chg="del">
          <ac:chgData name="H.M. Tsai" userId="7d3ac06028b90200" providerId="LiveId" clId="{4DF032F7-3985-48AF-B580-1FA028FEA05F}" dt="2020-12-24T08:20:06.465" v="1046"/>
          <ac:grpSpMkLst>
            <pc:docMk/>
            <pc:sldMk cId="3910305793" sldId="295"/>
            <ac:grpSpMk id="24" creationId="{C7572773-EFED-4240-886B-69624490C9C9}"/>
          </ac:grpSpMkLst>
        </pc:grpChg>
        <pc:cxnChg chg="del">
          <ac:chgData name="H.M. Tsai" userId="7d3ac06028b90200" providerId="LiveId" clId="{4DF032F7-3985-48AF-B580-1FA028FEA05F}" dt="2020-12-24T08:20:06.465" v="1046"/>
          <ac:cxnSpMkLst>
            <pc:docMk/>
            <pc:sldMk cId="3910305793" sldId="295"/>
            <ac:cxnSpMk id="30" creationId="{B3C176ED-7D6F-4F56-A1F8-9687B0C63187}"/>
          </ac:cxnSpMkLst>
        </pc:cxnChg>
        <pc:cxnChg chg="del">
          <ac:chgData name="H.M. Tsai" userId="7d3ac06028b90200" providerId="LiveId" clId="{4DF032F7-3985-48AF-B580-1FA028FEA05F}" dt="2020-12-24T08:20:06.465" v="1046"/>
          <ac:cxnSpMkLst>
            <pc:docMk/>
            <pc:sldMk cId="3910305793" sldId="295"/>
            <ac:cxnSpMk id="40" creationId="{C09DEA72-C51E-4A4A-9E85-AF6F3F9E917E}"/>
          </ac:cxnSpMkLst>
        </pc:cxnChg>
      </pc:sldChg>
      <pc:sldChg chg="addSp delSp modSp delDesignElem">
        <pc:chgData name="H.M. Tsai" userId="7d3ac06028b90200" providerId="LiveId" clId="{4DF032F7-3985-48AF-B580-1FA028FEA05F}" dt="2020-12-24T08:39:41.966" v="1236"/>
        <pc:sldMkLst>
          <pc:docMk/>
          <pc:sldMk cId="1766158202" sldId="296"/>
        </pc:sldMkLst>
        <pc:spChg chg="mod">
          <ac:chgData name="H.M. Tsai" userId="7d3ac06028b90200" providerId="LiveId" clId="{4DF032F7-3985-48AF-B580-1FA028FEA05F}" dt="2020-12-24T08:39:41.966" v="1236"/>
          <ac:spMkLst>
            <pc:docMk/>
            <pc:sldMk cId="1766158202" sldId="296"/>
            <ac:spMk id="2" creationId="{097F1614-5627-43BA-A91D-F68F7014E2A3}"/>
          </ac:spMkLst>
        </pc:spChg>
        <pc:spChg chg="del">
          <ac:chgData name="H.M. Tsai" userId="7d3ac06028b90200" providerId="LiveId" clId="{4DF032F7-3985-48AF-B580-1FA028FEA05F}" dt="2020-12-24T08:31:11.798" v="1141"/>
          <ac:spMkLst>
            <pc:docMk/>
            <pc:sldMk cId="1766158202" sldId="296"/>
            <ac:spMk id="32" creationId="{48045460-25F8-40ED-9BCB-027C40E6B0E5}"/>
          </ac:spMkLst>
        </pc:spChg>
        <pc:spChg chg="del">
          <ac:chgData name="H.M. Tsai" userId="7d3ac06028b90200" providerId="LiveId" clId="{4DF032F7-3985-48AF-B580-1FA028FEA05F}" dt="2020-12-24T08:31:11.798" v="1141"/>
          <ac:spMkLst>
            <pc:docMk/>
            <pc:sldMk cId="1766158202" sldId="296"/>
            <ac:spMk id="34" creationId="{26E826CA-0809-4053-BBBD-D644519122A8}"/>
          </ac:spMkLst>
        </pc:spChg>
        <pc:spChg chg="del">
          <ac:chgData name="H.M. Tsai" userId="7d3ac06028b90200" providerId="LiveId" clId="{4DF032F7-3985-48AF-B580-1FA028FEA05F}" dt="2020-12-24T08:31:11.798" v="1141"/>
          <ac:spMkLst>
            <pc:docMk/>
            <pc:sldMk cId="1766158202" sldId="296"/>
            <ac:spMk id="36" creationId="{7CE201F6-A6FC-4624-B774-1D2FCA3A7970}"/>
          </ac:spMkLst>
        </pc:spChg>
        <pc:spChg chg="del">
          <ac:chgData name="H.M. Tsai" userId="7d3ac06028b90200" providerId="LiveId" clId="{4DF032F7-3985-48AF-B580-1FA028FEA05F}" dt="2020-12-24T08:31:11.798" v="1141"/>
          <ac:spMkLst>
            <pc:docMk/>
            <pc:sldMk cId="1766158202" sldId="296"/>
            <ac:spMk id="38" creationId="{97E3E208-09BB-49A6-AC5B-365323B222D4}"/>
          </ac:spMkLst>
        </pc:spChg>
        <pc:grpChg chg="mod">
          <ac:chgData name="H.M. Tsai" userId="7d3ac06028b90200" providerId="LiveId" clId="{4DF032F7-3985-48AF-B580-1FA028FEA05F}" dt="2020-12-24T08:39:08.195" v="1235" actId="1076"/>
          <ac:grpSpMkLst>
            <pc:docMk/>
            <pc:sldMk cId="1766158202" sldId="296"/>
            <ac:grpSpMk id="7" creationId="{3F470124-1671-4170-805C-19E6CBC72382}"/>
          </ac:grpSpMkLst>
        </pc:grpChg>
        <pc:grpChg chg="del">
          <ac:chgData name="H.M. Tsai" userId="7d3ac06028b90200" providerId="LiveId" clId="{4DF032F7-3985-48AF-B580-1FA028FEA05F}" dt="2020-12-24T08:31:11.798" v="1141"/>
          <ac:grpSpMkLst>
            <pc:docMk/>
            <pc:sldMk cId="1766158202" sldId="296"/>
            <ac:grpSpMk id="24" creationId="{C7572773-EFED-4240-886B-69624490C9C9}"/>
          </ac:grpSpMkLst>
        </pc:grpChg>
        <pc:picChg chg="add mod">
          <ac:chgData name="H.M. Tsai" userId="7d3ac06028b90200" providerId="LiveId" clId="{4DF032F7-3985-48AF-B580-1FA028FEA05F}" dt="2020-12-24T08:39:41.966" v="1236"/>
          <ac:picMkLst>
            <pc:docMk/>
            <pc:sldMk cId="1766158202" sldId="296"/>
            <ac:picMk id="6146" creationId="{21D4E8F3-B797-4F7F-AB47-D336ABAFB7C4}"/>
          </ac:picMkLst>
        </pc:picChg>
        <pc:cxnChg chg="del">
          <ac:chgData name="H.M. Tsai" userId="7d3ac06028b90200" providerId="LiveId" clId="{4DF032F7-3985-48AF-B580-1FA028FEA05F}" dt="2020-12-24T08:31:11.798" v="1141"/>
          <ac:cxnSpMkLst>
            <pc:docMk/>
            <pc:sldMk cId="1766158202" sldId="296"/>
            <ac:cxnSpMk id="30" creationId="{B3C176ED-7D6F-4F56-A1F8-9687B0C63187}"/>
          </ac:cxnSpMkLst>
        </pc:cxnChg>
        <pc:cxnChg chg="del">
          <ac:chgData name="H.M. Tsai" userId="7d3ac06028b90200" providerId="LiveId" clId="{4DF032F7-3985-48AF-B580-1FA028FEA05F}" dt="2020-12-24T08:31:11.798" v="1141"/>
          <ac:cxnSpMkLst>
            <pc:docMk/>
            <pc:sldMk cId="1766158202" sldId="296"/>
            <ac:cxnSpMk id="40" creationId="{C09DEA72-C51E-4A4A-9E85-AF6F3F9E917E}"/>
          </ac:cxnSpMkLst>
        </pc:cxnChg>
      </pc:sldChg>
      <pc:sldChg chg="delSp add del setBg delDesignElem">
        <pc:chgData name="H.M. Tsai" userId="7d3ac06028b90200" providerId="LiveId" clId="{4DF032F7-3985-48AF-B580-1FA028FEA05F}" dt="2020-12-24T08:22:35.990" v="1054" actId="2696"/>
        <pc:sldMkLst>
          <pc:docMk/>
          <pc:sldMk cId="249764826" sldId="297"/>
        </pc:sldMkLst>
        <pc:spChg chg="del">
          <ac:chgData name="H.M. Tsai" userId="7d3ac06028b90200" providerId="LiveId" clId="{4DF032F7-3985-48AF-B580-1FA028FEA05F}" dt="2020-12-24T08:22:25.326" v="1053"/>
          <ac:spMkLst>
            <pc:docMk/>
            <pc:sldMk cId="249764826" sldId="297"/>
            <ac:spMk id="32" creationId="{48045460-25F8-40ED-9BCB-027C40E6B0E5}"/>
          </ac:spMkLst>
        </pc:spChg>
        <pc:spChg chg="del">
          <ac:chgData name="H.M. Tsai" userId="7d3ac06028b90200" providerId="LiveId" clId="{4DF032F7-3985-48AF-B580-1FA028FEA05F}" dt="2020-12-24T08:22:25.326" v="1053"/>
          <ac:spMkLst>
            <pc:docMk/>
            <pc:sldMk cId="249764826" sldId="297"/>
            <ac:spMk id="34" creationId="{26E826CA-0809-4053-BBBD-D644519122A8}"/>
          </ac:spMkLst>
        </pc:spChg>
        <pc:spChg chg="del">
          <ac:chgData name="H.M. Tsai" userId="7d3ac06028b90200" providerId="LiveId" clId="{4DF032F7-3985-48AF-B580-1FA028FEA05F}" dt="2020-12-24T08:22:25.326" v="1053"/>
          <ac:spMkLst>
            <pc:docMk/>
            <pc:sldMk cId="249764826" sldId="297"/>
            <ac:spMk id="36" creationId="{7CE201F6-A6FC-4624-B774-1D2FCA3A7970}"/>
          </ac:spMkLst>
        </pc:spChg>
        <pc:spChg chg="del">
          <ac:chgData name="H.M. Tsai" userId="7d3ac06028b90200" providerId="LiveId" clId="{4DF032F7-3985-48AF-B580-1FA028FEA05F}" dt="2020-12-24T08:22:25.326" v="1053"/>
          <ac:spMkLst>
            <pc:docMk/>
            <pc:sldMk cId="249764826" sldId="297"/>
            <ac:spMk id="38" creationId="{97E3E208-09BB-49A6-AC5B-365323B222D4}"/>
          </ac:spMkLst>
        </pc:spChg>
        <pc:grpChg chg="del">
          <ac:chgData name="H.M. Tsai" userId="7d3ac06028b90200" providerId="LiveId" clId="{4DF032F7-3985-48AF-B580-1FA028FEA05F}" dt="2020-12-24T08:22:25.326" v="1053"/>
          <ac:grpSpMkLst>
            <pc:docMk/>
            <pc:sldMk cId="249764826" sldId="297"/>
            <ac:grpSpMk id="24" creationId="{C7572773-EFED-4240-886B-69624490C9C9}"/>
          </ac:grpSpMkLst>
        </pc:grpChg>
        <pc:cxnChg chg="del">
          <ac:chgData name="H.M. Tsai" userId="7d3ac06028b90200" providerId="LiveId" clId="{4DF032F7-3985-48AF-B580-1FA028FEA05F}" dt="2020-12-24T08:22:25.326" v="1053"/>
          <ac:cxnSpMkLst>
            <pc:docMk/>
            <pc:sldMk cId="249764826" sldId="297"/>
            <ac:cxnSpMk id="30" creationId="{B3C176ED-7D6F-4F56-A1F8-9687B0C63187}"/>
          </ac:cxnSpMkLst>
        </pc:cxnChg>
        <pc:cxnChg chg="del">
          <ac:chgData name="H.M. Tsai" userId="7d3ac06028b90200" providerId="LiveId" clId="{4DF032F7-3985-48AF-B580-1FA028FEA05F}" dt="2020-12-24T08:22:25.326" v="1053"/>
          <ac:cxnSpMkLst>
            <pc:docMk/>
            <pc:sldMk cId="249764826" sldId="297"/>
            <ac:cxnSpMk id="40" creationId="{C09DEA72-C51E-4A4A-9E85-AF6F3F9E917E}"/>
          </ac:cxnSpMkLst>
        </pc:cxnChg>
      </pc:sldChg>
      <pc:sldChg chg="addSp delSp modSp add del setBg delDesignElem">
        <pc:chgData name="H.M. Tsai" userId="7d3ac06028b90200" providerId="LiveId" clId="{4DF032F7-3985-48AF-B580-1FA028FEA05F}" dt="2020-12-24T08:29:03.869" v="1091" actId="2696"/>
        <pc:sldMkLst>
          <pc:docMk/>
          <pc:sldMk cId="1343969549" sldId="297"/>
        </pc:sldMkLst>
        <pc:spChg chg="add mod">
          <ac:chgData name="H.M. Tsai" userId="7d3ac06028b90200" providerId="LiveId" clId="{4DF032F7-3985-48AF-B580-1FA028FEA05F}" dt="2020-12-24T08:28:59.554" v="1090"/>
          <ac:spMkLst>
            <pc:docMk/>
            <pc:sldMk cId="1343969549" sldId="297"/>
            <ac:spMk id="3" creationId="{2B63A753-6DE7-4D21-917D-A3BB1390F018}"/>
          </ac:spMkLst>
        </pc:spChg>
        <pc:spChg chg="del">
          <ac:chgData name="H.M. Tsai" userId="7d3ac06028b90200" providerId="LiveId" clId="{4DF032F7-3985-48AF-B580-1FA028FEA05F}" dt="2020-12-24T08:28:56.375" v="1089"/>
          <ac:spMkLst>
            <pc:docMk/>
            <pc:sldMk cId="1343969549" sldId="297"/>
            <ac:spMk id="32" creationId="{48045460-25F8-40ED-9BCB-027C40E6B0E5}"/>
          </ac:spMkLst>
        </pc:spChg>
        <pc:spChg chg="del">
          <ac:chgData name="H.M. Tsai" userId="7d3ac06028b90200" providerId="LiveId" clId="{4DF032F7-3985-48AF-B580-1FA028FEA05F}" dt="2020-12-24T08:28:56.375" v="1089"/>
          <ac:spMkLst>
            <pc:docMk/>
            <pc:sldMk cId="1343969549" sldId="297"/>
            <ac:spMk id="34" creationId="{26E826CA-0809-4053-BBBD-D644519122A8}"/>
          </ac:spMkLst>
        </pc:spChg>
        <pc:spChg chg="del">
          <ac:chgData name="H.M. Tsai" userId="7d3ac06028b90200" providerId="LiveId" clId="{4DF032F7-3985-48AF-B580-1FA028FEA05F}" dt="2020-12-24T08:28:56.375" v="1089"/>
          <ac:spMkLst>
            <pc:docMk/>
            <pc:sldMk cId="1343969549" sldId="297"/>
            <ac:spMk id="36" creationId="{7CE201F6-A6FC-4624-B774-1D2FCA3A7970}"/>
          </ac:spMkLst>
        </pc:spChg>
        <pc:spChg chg="del">
          <ac:chgData name="H.M. Tsai" userId="7d3ac06028b90200" providerId="LiveId" clId="{4DF032F7-3985-48AF-B580-1FA028FEA05F}" dt="2020-12-24T08:28:56.375" v="1089"/>
          <ac:spMkLst>
            <pc:docMk/>
            <pc:sldMk cId="1343969549" sldId="297"/>
            <ac:spMk id="38" creationId="{97E3E208-09BB-49A6-AC5B-365323B222D4}"/>
          </ac:spMkLst>
        </pc:spChg>
        <pc:grpChg chg="del">
          <ac:chgData name="H.M. Tsai" userId="7d3ac06028b90200" providerId="LiveId" clId="{4DF032F7-3985-48AF-B580-1FA028FEA05F}" dt="2020-12-24T08:28:56.375" v="1089"/>
          <ac:grpSpMkLst>
            <pc:docMk/>
            <pc:sldMk cId="1343969549" sldId="297"/>
            <ac:grpSpMk id="24" creationId="{C7572773-EFED-4240-886B-69624490C9C9}"/>
          </ac:grpSpMkLst>
        </pc:grpChg>
        <pc:cxnChg chg="del">
          <ac:chgData name="H.M. Tsai" userId="7d3ac06028b90200" providerId="LiveId" clId="{4DF032F7-3985-48AF-B580-1FA028FEA05F}" dt="2020-12-24T08:28:56.375" v="1089"/>
          <ac:cxnSpMkLst>
            <pc:docMk/>
            <pc:sldMk cId="1343969549" sldId="297"/>
            <ac:cxnSpMk id="30" creationId="{B3C176ED-7D6F-4F56-A1F8-9687B0C63187}"/>
          </ac:cxnSpMkLst>
        </pc:cxnChg>
        <pc:cxnChg chg="del">
          <ac:chgData name="H.M. Tsai" userId="7d3ac06028b90200" providerId="LiveId" clId="{4DF032F7-3985-48AF-B580-1FA028FEA05F}" dt="2020-12-24T08:28:56.375" v="1089"/>
          <ac:cxnSpMkLst>
            <pc:docMk/>
            <pc:sldMk cId="1343969549" sldId="297"/>
            <ac:cxnSpMk id="40" creationId="{C09DEA72-C51E-4A4A-9E85-AF6F3F9E917E}"/>
          </ac:cxnSpMkLst>
        </pc:cxnChg>
      </pc:sldChg>
      <pc:sldChg chg="delSp add del setBg delDesignElem">
        <pc:chgData name="H.M. Tsai" userId="7d3ac06028b90200" providerId="LiveId" clId="{4DF032F7-3985-48AF-B580-1FA028FEA05F}" dt="2020-12-24T08:22:42.531" v="1057" actId="2696"/>
        <pc:sldMkLst>
          <pc:docMk/>
          <pc:sldMk cId="1608620264" sldId="297"/>
        </pc:sldMkLst>
        <pc:spChg chg="del">
          <ac:chgData name="H.M. Tsai" userId="7d3ac06028b90200" providerId="LiveId" clId="{4DF032F7-3985-48AF-B580-1FA028FEA05F}" dt="2020-12-24T08:22:39.682" v="1056"/>
          <ac:spMkLst>
            <pc:docMk/>
            <pc:sldMk cId="1608620264" sldId="297"/>
            <ac:spMk id="19" creationId="{65604E06-DF9D-4C49-8314-4F0307BD5E2F}"/>
          </ac:spMkLst>
        </pc:spChg>
        <pc:spChg chg="del">
          <ac:chgData name="H.M. Tsai" userId="7d3ac06028b90200" providerId="LiveId" clId="{4DF032F7-3985-48AF-B580-1FA028FEA05F}" dt="2020-12-24T08:22:39.682" v="1056"/>
          <ac:spMkLst>
            <pc:docMk/>
            <pc:sldMk cId="1608620264" sldId="297"/>
            <ac:spMk id="21" creationId="{CF166AD8-180F-4585-8444-D6E3F1B037D2}"/>
          </ac:spMkLst>
        </pc:spChg>
        <pc:spChg chg="del">
          <ac:chgData name="H.M. Tsai" userId="7d3ac06028b90200" providerId="LiveId" clId="{4DF032F7-3985-48AF-B580-1FA028FEA05F}" dt="2020-12-24T08:22:39.682" v="1056"/>
          <ac:spMkLst>
            <pc:docMk/>
            <pc:sldMk cId="1608620264" sldId="297"/>
            <ac:spMk id="23" creationId="{1419DD48-144F-4836-9C0F-7A3BFC28AA44}"/>
          </ac:spMkLst>
        </pc:spChg>
        <pc:cxnChg chg="del">
          <ac:chgData name="H.M. Tsai" userId="7d3ac06028b90200" providerId="LiveId" clId="{4DF032F7-3985-48AF-B580-1FA028FEA05F}" dt="2020-12-24T08:22:39.682" v="1056"/>
          <ac:cxnSpMkLst>
            <pc:docMk/>
            <pc:sldMk cId="1608620264" sldId="297"/>
            <ac:cxnSpMk id="25" creationId="{14379797-D651-47FF-942A-A38CFE97E5A9}"/>
          </ac:cxnSpMkLst>
        </pc:cxnChg>
      </pc:sldChg>
      <pc:sldChg chg="addSp delSp modSp mod setBg">
        <pc:chgData name="H.M. Tsai" userId="7d3ac06028b90200" providerId="LiveId" clId="{4DF032F7-3985-48AF-B580-1FA028FEA05F}" dt="2020-12-24T08:38:40.458" v="1233" actId="26606"/>
        <pc:sldMkLst>
          <pc:docMk/>
          <pc:sldMk cId="1673042389" sldId="297"/>
        </pc:sldMkLst>
        <pc:spChg chg="mod">
          <ac:chgData name="H.M. Tsai" userId="7d3ac06028b90200" providerId="LiveId" clId="{4DF032F7-3985-48AF-B580-1FA028FEA05F}" dt="2020-12-24T08:38:40.458" v="1233" actId="26606"/>
          <ac:spMkLst>
            <pc:docMk/>
            <pc:sldMk cId="1673042389" sldId="297"/>
            <ac:spMk id="2" creationId="{2A96B844-31BA-4ACE-871C-EEB02EB4C640}"/>
          </ac:spMkLst>
        </pc:spChg>
        <pc:spChg chg="add del">
          <ac:chgData name="H.M. Tsai" userId="7d3ac06028b90200" providerId="LiveId" clId="{4DF032F7-3985-48AF-B580-1FA028FEA05F}" dt="2020-12-24T08:38:40.394" v="1232" actId="26606"/>
          <ac:spMkLst>
            <pc:docMk/>
            <pc:sldMk cId="1673042389" sldId="297"/>
            <ac:spMk id="35" creationId="{95F11533-723E-420D-A991-D376E739358E}"/>
          </ac:spMkLst>
        </pc:spChg>
        <pc:spChg chg="add">
          <ac:chgData name="H.M. Tsai" userId="7d3ac06028b90200" providerId="LiveId" clId="{4DF032F7-3985-48AF-B580-1FA028FEA05F}" dt="2020-12-24T08:38:40.458" v="1233" actId="26606"/>
          <ac:spMkLst>
            <pc:docMk/>
            <pc:sldMk cId="1673042389" sldId="297"/>
            <ac:spMk id="45" creationId="{8830E15E-2DE2-4F44-98D3-F4DC78818D9E}"/>
          </ac:spMkLst>
        </pc:spChg>
        <pc:grpChg chg="add mod">
          <ac:chgData name="H.M. Tsai" userId="7d3ac06028b90200" providerId="LiveId" clId="{4DF032F7-3985-48AF-B580-1FA028FEA05F}" dt="2020-12-24T08:38:40.458" v="1233" actId="26606"/>
          <ac:grpSpMkLst>
            <pc:docMk/>
            <pc:sldMk cId="1673042389" sldId="297"/>
            <ac:grpSpMk id="19" creationId="{A69649AB-7F64-4713-9924-6AC9F2D95DEF}"/>
          </ac:grpSpMkLst>
        </pc:grpChg>
        <pc:grpChg chg="add del">
          <ac:chgData name="H.M. Tsai" userId="7d3ac06028b90200" providerId="LiveId" clId="{4DF032F7-3985-48AF-B580-1FA028FEA05F}" dt="2020-12-24T08:38:40.394" v="1232" actId="26606"/>
          <ac:grpSpMkLst>
            <pc:docMk/>
            <pc:sldMk cId="1673042389" sldId="297"/>
            <ac:grpSpMk id="27" creationId="{71D94D4C-1290-4405-A774-5C4C6C4E63AD}"/>
          </ac:grpSpMkLst>
        </pc:grpChg>
        <pc:grpChg chg="add del">
          <ac:chgData name="H.M. Tsai" userId="7d3ac06028b90200" providerId="LiveId" clId="{4DF032F7-3985-48AF-B580-1FA028FEA05F}" dt="2020-12-24T08:38:40.394" v="1232" actId="26606"/>
          <ac:grpSpMkLst>
            <pc:docMk/>
            <pc:sldMk cId="1673042389" sldId="297"/>
            <ac:grpSpMk id="37" creationId="{C60393DE-86F5-4639-9D54-85E166A84348}"/>
          </ac:grpSpMkLst>
        </pc:grpChg>
        <pc:grpChg chg="add">
          <ac:chgData name="H.M. Tsai" userId="7d3ac06028b90200" providerId="LiveId" clId="{4DF032F7-3985-48AF-B580-1FA028FEA05F}" dt="2020-12-24T08:38:40.458" v="1233" actId="26606"/>
          <ac:grpSpMkLst>
            <pc:docMk/>
            <pc:sldMk cId="1673042389" sldId="297"/>
            <ac:grpSpMk id="43" creationId="{71D94D4C-1290-4405-A774-5C4C6C4E63AD}"/>
          </ac:grpSpMkLst>
        </pc:grpChg>
        <pc:grpChg chg="add">
          <ac:chgData name="H.M. Tsai" userId="7d3ac06028b90200" providerId="LiveId" clId="{4DF032F7-3985-48AF-B580-1FA028FEA05F}" dt="2020-12-24T08:38:40.458" v="1233" actId="26606"/>
          <ac:grpSpMkLst>
            <pc:docMk/>
            <pc:sldMk cId="1673042389" sldId="297"/>
            <ac:grpSpMk id="46" creationId="{0A988A89-AADD-40EB-922A-05D5A035B31E}"/>
          </ac:grpSpMkLst>
        </pc:grpChg>
        <pc:cxnChg chg="add del">
          <ac:chgData name="H.M. Tsai" userId="7d3ac06028b90200" providerId="LiveId" clId="{4DF032F7-3985-48AF-B580-1FA028FEA05F}" dt="2020-12-24T08:38:40.394" v="1232" actId="26606"/>
          <ac:cxnSpMkLst>
            <pc:docMk/>
            <pc:sldMk cId="1673042389" sldId="297"/>
            <ac:cxnSpMk id="33" creationId="{AEB4F5DF-1284-423F-9B33-0489071718ED}"/>
          </ac:cxnSpMkLst>
        </pc:cxnChg>
        <pc:cxnChg chg="add">
          <ac:chgData name="H.M. Tsai" userId="7d3ac06028b90200" providerId="LiveId" clId="{4DF032F7-3985-48AF-B580-1FA028FEA05F}" dt="2020-12-24T08:38:40.458" v="1233" actId="26606"/>
          <ac:cxnSpMkLst>
            <pc:docMk/>
            <pc:sldMk cId="1673042389" sldId="297"/>
            <ac:cxnSpMk id="44" creationId="{AEB4F5DF-1284-423F-9B33-0489071718ED}"/>
          </ac:cxnSpMkLst>
        </pc:cxnChg>
      </pc:sldChg>
      <pc:sldChg chg="addSp delSp modSp add">
        <pc:chgData name="H.M. Tsai" userId="7d3ac06028b90200" providerId="LiveId" clId="{4DF032F7-3985-48AF-B580-1FA028FEA05F}" dt="2020-12-24T09:39:55.240" v="1980" actId="1076"/>
        <pc:sldMkLst>
          <pc:docMk/>
          <pc:sldMk cId="2217043603" sldId="300"/>
        </pc:sldMkLst>
        <pc:spChg chg="mod">
          <ac:chgData name="H.M. Tsai" userId="7d3ac06028b90200" providerId="LiveId" clId="{4DF032F7-3985-48AF-B580-1FA028FEA05F}" dt="2020-12-24T09:37:59.809" v="1954"/>
          <ac:spMkLst>
            <pc:docMk/>
            <pc:sldMk cId="2217043603" sldId="300"/>
            <ac:spMk id="3" creationId="{1AB2EBCB-0EF6-4C5C-8377-FB09FDA2C7DB}"/>
          </ac:spMkLst>
        </pc:spChg>
        <pc:spChg chg="add mod">
          <ac:chgData name="H.M. Tsai" userId="7d3ac06028b90200" providerId="LiveId" clId="{4DF032F7-3985-48AF-B580-1FA028FEA05F}" dt="2020-12-24T09:39:31.673" v="1972" actId="164"/>
          <ac:spMkLst>
            <pc:docMk/>
            <pc:sldMk cId="2217043603" sldId="300"/>
            <ac:spMk id="4" creationId="{EC6A98AF-2AA8-4FE6-927B-4022777FFFAB}"/>
          </ac:spMkLst>
        </pc:spChg>
        <pc:spChg chg="add mod ord">
          <ac:chgData name="H.M. Tsai" userId="7d3ac06028b90200" providerId="LiveId" clId="{4DF032F7-3985-48AF-B580-1FA028FEA05F}" dt="2020-12-24T09:39:31.673" v="1972" actId="164"/>
          <ac:spMkLst>
            <pc:docMk/>
            <pc:sldMk cId="2217043603" sldId="300"/>
            <ac:spMk id="5" creationId="{BBD3256B-C2AD-471B-9435-DB08D237FFA1}"/>
          </ac:spMkLst>
        </pc:spChg>
        <pc:grpChg chg="del">
          <ac:chgData name="H.M. Tsai" userId="7d3ac06028b90200" providerId="LiveId" clId="{4DF032F7-3985-48AF-B580-1FA028FEA05F}" dt="2020-12-24T08:49:21.482" v="1402"/>
          <ac:grpSpMkLst>
            <pc:docMk/>
            <pc:sldMk cId="2217043603" sldId="300"/>
            <ac:grpSpMk id="4" creationId="{5733BB77-4EF8-475F-8086-633A1CF887FF}"/>
          </ac:grpSpMkLst>
        </pc:grpChg>
        <pc:grpChg chg="add mod">
          <ac:chgData name="H.M. Tsai" userId="7d3ac06028b90200" providerId="LiveId" clId="{4DF032F7-3985-48AF-B580-1FA028FEA05F}" dt="2020-12-24T09:39:49.494" v="1977" actId="1076"/>
          <ac:grpSpMkLst>
            <pc:docMk/>
            <pc:sldMk cId="2217043603" sldId="300"/>
            <ac:grpSpMk id="6" creationId="{D88906DC-AF2C-40DA-9D59-6EFA1BA01C89}"/>
          </ac:grpSpMkLst>
        </pc:grpChg>
        <pc:grpChg chg="add mod">
          <ac:chgData name="H.M. Tsai" userId="7d3ac06028b90200" providerId="LiveId" clId="{4DF032F7-3985-48AF-B580-1FA028FEA05F}" dt="2020-12-24T09:39:39.391" v="1974" actId="1076"/>
          <ac:grpSpMkLst>
            <pc:docMk/>
            <pc:sldMk cId="2217043603" sldId="300"/>
            <ac:grpSpMk id="7" creationId="{441AECED-3A24-4276-B3D8-6608FBCBB552}"/>
          </ac:grpSpMkLst>
        </pc:grpChg>
        <pc:grpChg chg="add mod">
          <ac:chgData name="H.M. Tsai" userId="7d3ac06028b90200" providerId="LiveId" clId="{4DF032F7-3985-48AF-B580-1FA028FEA05F}" dt="2020-12-24T09:39:51.759" v="1978" actId="1076"/>
          <ac:grpSpMkLst>
            <pc:docMk/>
            <pc:sldMk cId="2217043603" sldId="300"/>
            <ac:grpSpMk id="10" creationId="{2E441B29-E3EA-49E1-8738-F5FEE5D15EC2}"/>
          </ac:grpSpMkLst>
        </pc:grpChg>
        <pc:grpChg chg="add del mod">
          <ac:chgData name="H.M. Tsai" userId="7d3ac06028b90200" providerId="LiveId" clId="{4DF032F7-3985-48AF-B580-1FA028FEA05F}" dt="2020-12-24T09:37:02.657" v="1839"/>
          <ac:grpSpMkLst>
            <pc:docMk/>
            <pc:sldMk cId="2217043603" sldId="300"/>
            <ac:grpSpMk id="13" creationId="{B71D48F1-D97B-49A5-A2D6-CB39A209A52B}"/>
          </ac:grpSpMkLst>
        </pc:grpChg>
        <pc:grpChg chg="add mod">
          <ac:chgData name="H.M. Tsai" userId="7d3ac06028b90200" providerId="LiveId" clId="{4DF032F7-3985-48AF-B580-1FA028FEA05F}" dt="2020-12-24T09:39:55.240" v="1980" actId="1076"/>
          <ac:grpSpMkLst>
            <pc:docMk/>
            <pc:sldMk cId="2217043603" sldId="300"/>
            <ac:grpSpMk id="16" creationId="{FBC2EFBA-35CF-476A-BA64-7D119597E2E1}"/>
          </ac:grpSpMkLst>
        </pc:grpChg>
        <pc:grpChg chg="add mod">
          <ac:chgData name="H.M. Tsai" userId="7d3ac06028b90200" providerId="LiveId" clId="{4DF032F7-3985-48AF-B580-1FA028FEA05F}" dt="2020-12-24T09:39:49.494" v="1977" actId="1076"/>
          <ac:grpSpMkLst>
            <pc:docMk/>
            <pc:sldMk cId="2217043603" sldId="300"/>
            <ac:grpSpMk id="23" creationId="{CB8F865C-13D5-4D5B-9C93-1AEB2E619864}"/>
          </ac:grpSpMkLst>
        </pc:grpChg>
        <pc:grpChg chg="add mod">
          <ac:chgData name="H.M. Tsai" userId="7d3ac06028b90200" providerId="LiveId" clId="{4DF032F7-3985-48AF-B580-1FA028FEA05F}" dt="2020-12-24T09:39:49.494" v="1977" actId="1076"/>
          <ac:grpSpMkLst>
            <pc:docMk/>
            <pc:sldMk cId="2217043603" sldId="300"/>
            <ac:grpSpMk id="26" creationId="{9AB593EE-3F04-4BC1-A9EC-D0DEF0C74F44}"/>
          </ac:grpSpMkLst>
        </pc:grpChg>
        <pc:grpChg chg="add mod">
          <ac:chgData name="H.M. Tsai" userId="7d3ac06028b90200" providerId="LiveId" clId="{4DF032F7-3985-48AF-B580-1FA028FEA05F}" dt="2020-12-24T09:39:39.391" v="1974" actId="1076"/>
          <ac:grpSpMkLst>
            <pc:docMk/>
            <pc:sldMk cId="2217043603" sldId="300"/>
            <ac:grpSpMk id="30" creationId="{BD80B92F-0CDE-40DE-8E75-DEA01980F77F}"/>
          </ac:grpSpMkLst>
        </pc:grpChg>
        <pc:grpChg chg="add mod">
          <ac:chgData name="H.M. Tsai" userId="7d3ac06028b90200" providerId="LiveId" clId="{4DF032F7-3985-48AF-B580-1FA028FEA05F}" dt="2020-12-24T09:39:49.494" v="1977" actId="1076"/>
          <ac:grpSpMkLst>
            <pc:docMk/>
            <pc:sldMk cId="2217043603" sldId="300"/>
            <ac:grpSpMk id="31" creationId="{1E30B05A-E4F5-49EF-BCBE-7B2BABAE0AA7}"/>
          </ac:grpSpMkLst>
        </pc:grpChg>
        <pc:picChg chg="add mod">
          <ac:chgData name="H.M. Tsai" userId="7d3ac06028b90200" providerId="LiveId" clId="{4DF032F7-3985-48AF-B580-1FA028FEA05F}" dt="2020-12-24T09:39:37.978" v="1973" actId="164"/>
          <ac:picMkLst>
            <pc:docMk/>
            <pc:sldMk cId="2217043603" sldId="300"/>
            <ac:picMk id="19" creationId="{0AADC0C9-156C-4780-9AC0-743CF17AB4B9}"/>
          </ac:picMkLst>
        </pc:picChg>
        <pc:picChg chg="add mod">
          <ac:chgData name="H.M. Tsai" userId="7d3ac06028b90200" providerId="LiveId" clId="{4DF032F7-3985-48AF-B580-1FA028FEA05F}" dt="2020-12-24T09:39:53.343" v="1979" actId="1076"/>
          <ac:picMkLst>
            <pc:docMk/>
            <pc:sldMk cId="2217043603" sldId="300"/>
            <ac:picMk id="20" creationId="{8B670D87-6B40-4E32-98BA-1D79EE601E73}"/>
          </ac:picMkLst>
        </pc:picChg>
        <pc:picChg chg="add del mod">
          <ac:chgData name="H.M. Tsai" userId="7d3ac06028b90200" providerId="LiveId" clId="{4DF032F7-3985-48AF-B580-1FA028FEA05F}" dt="2020-12-24T09:37:23.408" v="1850" actId="478"/>
          <ac:picMkLst>
            <pc:docMk/>
            <pc:sldMk cId="2217043603" sldId="300"/>
            <ac:picMk id="21" creationId="{F58390EB-6EB2-4306-BB0F-D07A240360D2}"/>
          </ac:picMkLst>
        </pc:picChg>
        <pc:picChg chg="add mod">
          <ac:chgData name="H.M. Tsai" userId="7d3ac06028b90200" providerId="LiveId" clId="{4DF032F7-3985-48AF-B580-1FA028FEA05F}" dt="2020-12-24T08:52:14.896" v="1460" actId="1076"/>
          <ac:picMkLst>
            <pc:docMk/>
            <pc:sldMk cId="2217043603" sldId="300"/>
            <ac:picMk id="22" creationId="{E4D0E4DE-D6BF-42BE-A6C1-B8E099CBAF41}"/>
          </ac:picMkLst>
        </pc:picChg>
        <pc:picChg chg="add mod">
          <ac:chgData name="H.M. Tsai" userId="7d3ac06028b90200" providerId="LiveId" clId="{4DF032F7-3985-48AF-B580-1FA028FEA05F}" dt="2020-12-24T09:39:48.092" v="1976" actId="164"/>
          <ac:picMkLst>
            <pc:docMk/>
            <pc:sldMk cId="2217043603" sldId="300"/>
            <ac:picMk id="29" creationId="{2F286C29-434A-4E69-B22D-011C905C793C}"/>
          </ac:picMkLst>
        </pc:picChg>
      </pc:sldChg>
      <pc:sldChg chg="modSp">
        <pc:chgData name="H.M. Tsai" userId="7d3ac06028b90200" providerId="LiveId" clId="{4DF032F7-3985-48AF-B580-1FA028FEA05F}" dt="2020-12-24T15:18:01.013" v="2187"/>
        <pc:sldMkLst>
          <pc:docMk/>
          <pc:sldMk cId="3138607651" sldId="303"/>
        </pc:sldMkLst>
        <pc:spChg chg="mod">
          <ac:chgData name="H.M. Tsai" userId="7d3ac06028b90200" providerId="LiveId" clId="{4DF032F7-3985-48AF-B580-1FA028FEA05F}" dt="2020-12-24T15:18:01.013" v="2187"/>
          <ac:spMkLst>
            <pc:docMk/>
            <pc:sldMk cId="3138607651" sldId="303"/>
            <ac:spMk id="3" creationId="{0A17BA2A-423E-4A61-AF2B-4137C2FEC474}"/>
          </ac:spMkLst>
        </pc:spChg>
      </pc:sldChg>
      <pc:sldChg chg="ord">
        <pc:chgData name="H.M. Tsai" userId="7d3ac06028b90200" providerId="LiveId" clId="{4DF032F7-3985-48AF-B580-1FA028FEA05F}" dt="2020-12-24T09:34:27.915" v="1703"/>
        <pc:sldMkLst>
          <pc:docMk/>
          <pc:sldMk cId="464146833" sldId="305"/>
        </pc:sldMkLst>
      </pc:sldChg>
      <pc:sldChg chg="addSp modSp ord">
        <pc:chgData name="H.M. Tsai" userId="7d3ac06028b90200" providerId="LiveId" clId="{4DF032F7-3985-48AF-B580-1FA028FEA05F}" dt="2020-12-24T16:02:04.579" v="2649" actId="14100"/>
        <pc:sldMkLst>
          <pc:docMk/>
          <pc:sldMk cId="2504592322" sldId="306"/>
        </pc:sldMkLst>
        <pc:spChg chg="add mod ord">
          <ac:chgData name="H.M. Tsai" userId="7d3ac06028b90200" providerId="LiveId" clId="{4DF032F7-3985-48AF-B580-1FA028FEA05F}" dt="2020-12-24T15:17:15.340" v="2160" actId="1076"/>
          <ac:spMkLst>
            <pc:docMk/>
            <pc:sldMk cId="2504592322" sldId="306"/>
            <ac:spMk id="2" creationId="{AE03C4F1-1E27-4574-8B1C-0DCCD9EFF6F6}"/>
          </ac:spMkLst>
        </pc:spChg>
        <pc:spChg chg="add mod ord">
          <ac:chgData name="H.M. Tsai" userId="7d3ac06028b90200" providerId="LiveId" clId="{4DF032F7-3985-48AF-B580-1FA028FEA05F}" dt="2020-12-24T15:17:12.484" v="2159" actId="208"/>
          <ac:spMkLst>
            <pc:docMk/>
            <pc:sldMk cId="2504592322" sldId="306"/>
            <ac:spMk id="3" creationId="{2C98C4F1-B34F-45CE-BDC7-6C925FCED8EF}"/>
          </ac:spMkLst>
        </pc:spChg>
        <pc:spChg chg="add mod ord">
          <ac:chgData name="H.M. Tsai" userId="7d3ac06028b90200" providerId="LiveId" clId="{4DF032F7-3985-48AF-B580-1FA028FEA05F}" dt="2020-12-24T15:16:34.311" v="2149" actId="166"/>
          <ac:spMkLst>
            <pc:docMk/>
            <pc:sldMk cId="2504592322" sldId="306"/>
            <ac:spMk id="10" creationId="{5B4A6282-15AB-45BA-94E6-761262739E1A}"/>
          </ac:spMkLst>
        </pc:spChg>
        <pc:spChg chg="add mod">
          <ac:chgData name="H.M. Tsai" userId="7d3ac06028b90200" providerId="LiveId" clId="{4DF032F7-3985-48AF-B580-1FA028FEA05F}" dt="2020-12-24T15:17:29.964" v="2166" actId="14100"/>
          <ac:spMkLst>
            <pc:docMk/>
            <pc:sldMk cId="2504592322" sldId="306"/>
            <ac:spMk id="12" creationId="{CBEC185F-430D-40AD-BAB6-977341F46E14}"/>
          </ac:spMkLst>
        </pc:spChg>
        <pc:spChg chg="add mod">
          <ac:chgData name="H.M. Tsai" userId="7d3ac06028b90200" providerId="LiveId" clId="{4DF032F7-3985-48AF-B580-1FA028FEA05F}" dt="2020-12-24T15:16:04.371" v="2140" actId="1076"/>
          <ac:spMkLst>
            <pc:docMk/>
            <pc:sldMk cId="2504592322" sldId="306"/>
            <ac:spMk id="14" creationId="{C0FB431C-77E9-4BE1-9A00-7FA6EDC0CB19}"/>
          </ac:spMkLst>
        </pc:spChg>
        <pc:picChg chg="mod">
          <ac:chgData name="H.M. Tsai" userId="7d3ac06028b90200" providerId="LiveId" clId="{4DF032F7-3985-48AF-B580-1FA028FEA05F}" dt="2020-12-24T16:02:04.579" v="2649" actId="14100"/>
          <ac:picMkLst>
            <pc:docMk/>
            <pc:sldMk cId="2504592322" sldId="306"/>
            <ac:picMk id="4" creationId="{05E97C8D-76D4-4D03-8C8D-3517A9C71311}"/>
          </ac:picMkLst>
        </pc:picChg>
      </pc:sldChg>
      <pc:sldChg chg="ord">
        <pc:chgData name="H.M. Tsai" userId="7d3ac06028b90200" providerId="LiveId" clId="{4DF032F7-3985-48AF-B580-1FA028FEA05F}" dt="2020-12-24T09:34:27.915" v="1703"/>
        <pc:sldMkLst>
          <pc:docMk/>
          <pc:sldMk cId="2611537643" sldId="309"/>
        </pc:sldMkLst>
      </pc:sldChg>
      <pc:sldChg chg="modSp add">
        <pc:chgData name="H.M. Tsai" userId="7d3ac06028b90200" providerId="LiveId" clId="{4DF032F7-3985-48AF-B580-1FA028FEA05F}" dt="2020-12-24T09:40:59.992" v="2008"/>
        <pc:sldMkLst>
          <pc:docMk/>
          <pc:sldMk cId="2015520408" sldId="310"/>
        </pc:sldMkLst>
        <pc:spChg chg="mod">
          <ac:chgData name="H.M. Tsai" userId="7d3ac06028b90200" providerId="LiveId" clId="{4DF032F7-3985-48AF-B580-1FA028FEA05F}" dt="2020-12-24T09:40:59.992" v="2008"/>
          <ac:spMkLst>
            <pc:docMk/>
            <pc:sldMk cId="2015520408" sldId="310"/>
            <ac:spMk id="2" creationId="{88BDB5FA-7728-49C6-8735-A0B474B76CBD}"/>
          </ac:spMkLst>
        </pc:spChg>
      </pc:sldChg>
      <pc:sldChg chg="addSp delSp modSp add">
        <pc:chgData name="H.M. Tsai" userId="7d3ac06028b90200" providerId="LiveId" clId="{4DF032F7-3985-48AF-B580-1FA028FEA05F}" dt="2020-12-24T15:56:19.003" v="2636" actId="1076"/>
        <pc:sldMkLst>
          <pc:docMk/>
          <pc:sldMk cId="3762663547" sldId="311"/>
        </pc:sldMkLst>
        <pc:spChg chg="mod">
          <ac:chgData name="H.M. Tsai" userId="7d3ac06028b90200" providerId="LiveId" clId="{4DF032F7-3985-48AF-B580-1FA028FEA05F}" dt="2020-12-24T09:40:55.753" v="1994"/>
          <ac:spMkLst>
            <pc:docMk/>
            <pc:sldMk cId="3762663547" sldId="311"/>
            <ac:spMk id="2" creationId="{348EED49-4CEC-41E2-9C5C-BD16EB52C40B}"/>
          </ac:spMkLst>
        </pc:spChg>
        <pc:spChg chg="del topLvl">
          <ac:chgData name="H.M. Tsai" userId="7d3ac06028b90200" providerId="LiveId" clId="{4DF032F7-3985-48AF-B580-1FA028FEA05F}" dt="2020-12-24T15:54:20.310" v="2604" actId="478"/>
          <ac:spMkLst>
            <pc:docMk/>
            <pc:sldMk cId="3762663547" sldId="311"/>
            <ac:spMk id="7" creationId="{48CF3638-3FC8-4A5E-93DA-843D2D19B9ED}"/>
          </ac:spMkLst>
        </pc:spChg>
        <pc:grpChg chg="add del">
          <ac:chgData name="H.M. Tsai" userId="7d3ac06028b90200" providerId="LiveId" clId="{4DF032F7-3985-48AF-B580-1FA028FEA05F}" dt="2020-12-24T15:54:20.310" v="2604" actId="478"/>
          <ac:grpSpMkLst>
            <pc:docMk/>
            <pc:sldMk cId="3762663547" sldId="311"/>
            <ac:grpSpMk id="5" creationId="{2BAB3888-CB95-45A2-8E8F-65C071126F20}"/>
          </ac:grpSpMkLst>
        </pc:grpChg>
        <pc:graphicFrameChg chg="mod modGraphic">
          <ac:chgData name="H.M. Tsai" userId="7d3ac06028b90200" providerId="LiveId" clId="{4DF032F7-3985-48AF-B580-1FA028FEA05F}" dt="2020-12-24T15:55:43.875" v="2628" actId="14734"/>
          <ac:graphicFrameMkLst>
            <pc:docMk/>
            <pc:sldMk cId="3762663547" sldId="311"/>
            <ac:graphicFrameMk id="4" creationId="{D2C94FD0-CC2E-404F-89C3-D3E3E7D4C240}"/>
          </ac:graphicFrameMkLst>
        </pc:graphicFrameChg>
        <pc:picChg chg="mod topLvl">
          <ac:chgData name="H.M. Tsai" userId="7d3ac06028b90200" providerId="LiveId" clId="{4DF032F7-3985-48AF-B580-1FA028FEA05F}" dt="2020-12-24T15:55:09.675" v="2622" actId="1076"/>
          <ac:picMkLst>
            <pc:docMk/>
            <pc:sldMk cId="3762663547" sldId="311"/>
            <ac:picMk id="6" creationId="{AC00FEA1-ED39-4583-BAF9-02EE69388973}"/>
          </ac:picMkLst>
        </pc:picChg>
        <pc:picChg chg="add mod">
          <ac:chgData name="H.M. Tsai" userId="7d3ac06028b90200" providerId="LiveId" clId="{4DF032F7-3985-48AF-B580-1FA028FEA05F}" dt="2020-12-24T15:55:30.147" v="2624" actId="1076"/>
          <ac:picMkLst>
            <pc:docMk/>
            <pc:sldMk cId="3762663547" sldId="311"/>
            <ac:picMk id="8" creationId="{0BFEBF65-7419-4117-9D53-1D40C0C28308}"/>
          </ac:picMkLst>
        </pc:picChg>
        <pc:picChg chg="add mod">
          <ac:chgData name="H.M. Tsai" userId="7d3ac06028b90200" providerId="LiveId" clId="{4DF032F7-3985-48AF-B580-1FA028FEA05F}" dt="2020-12-24T15:55:32.291" v="2625" actId="1076"/>
          <ac:picMkLst>
            <pc:docMk/>
            <pc:sldMk cId="3762663547" sldId="311"/>
            <ac:picMk id="9" creationId="{F57D5455-2C40-448B-92F5-30849004C4D8}"/>
          </ac:picMkLst>
        </pc:picChg>
        <pc:picChg chg="add mod">
          <ac:chgData name="H.M. Tsai" userId="7d3ac06028b90200" providerId="LiveId" clId="{4DF032F7-3985-48AF-B580-1FA028FEA05F}" dt="2020-12-24T15:56:19.003" v="2636" actId="1076"/>
          <ac:picMkLst>
            <pc:docMk/>
            <pc:sldMk cId="3762663547" sldId="311"/>
            <ac:picMk id="10" creationId="{F39FCA61-D175-4E89-B53B-D8AF59325708}"/>
          </ac:picMkLst>
        </pc:picChg>
      </pc:sldChg>
      <pc:sldChg chg="addSp delSp modSp add mod setBg setClrOvrMap delDesignElem">
        <pc:chgData name="H.M. Tsai" userId="7d3ac06028b90200" providerId="LiveId" clId="{4DF032F7-3985-48AF-B580-1FA028FEA05F}" dt="2020-12-24T15:50:12.075" v="2550" actId="18131"/>
        <pc:sldMkLst>
          <pc:docMk/>
          <pc:sldMk cId="1778698979" sldId="312"/>
        </pc:sldMkLst>
        <pc:spChg chg="del">
          <ac:chgData name="H.M. Tsai" userId="7d3ac06028b90200" providerId="LiveId" clId="{4DF032F7-3985-48AF-B580-1FA028FEA05F}" dt="2020-12-24T09:41:05.348" v="2009"/>
          <ac:spMkLst>
            <pc:docMk/>
            <pc:sldMk cId="1778698979" sldId="312"/>
            <ac:spMk id="2" creationId="{1D8E06A5-E58E-45E2-849A-429C4E670A7F}"/>
          </ac:spMkLst>
        </pc:spChg>
        <pc:spChg chg="add mod">
          <ac:chgData name="H.M. Tsai" userId="7d3ac06028b90200" providerId="LiveId" clId="{4DF032F7-3985-48AF-B580-1FA028FEA05F}" dt="2020-12-24T15:48:21.503" v="2510" actId="26606"/>
          <ac:spMkLst>
            <pc:docMk/>
            <pc:sldMk cId="1778698979" sldId="312"/>
            <ac:spMk id="2" creationId="{E19A36E1-0105-4C25-8E0C-EF8AD08D085F}"/>
          </ac:spMkLst>
        </pc:spChg>
        <pc:spChg chg="del">
          <ac:chgData name="H.M. Tsai" userId="7d3ac06028b90200" providerId="LiveId" clId="{4DF032F7-3985-48AF-B580-1FA028FEA05F}" dt="2020-12-24T09:41:05.348" v="2009"/>
          <ac:spMkLst>
            <pc:docMk/>
            <pc:sldMk cId="1778698979" sldId="312"/>
            <ac:spMk id="3" creationId="{054944E3-8B94-48DF-A9B1-87CA311D0C54}"/>
          </ac:spMkLst>
        </pc:spChg>
        <pc:spChg chg="add mod">
          <ac:chgData name="H.M. Tsai" userId="7d3ac06028b90200" providerId="LiveId" clId="{4DF032F7-3985-48AF-B580-1FA028FEA05F}" dt="2020-12-24T15:49:44.767" v="2546" actId="2711"/>
          <ac:spMkLst>
            <pc:docMk/>
            <pc:sldMk cId="1778698979" sldId="312"/>
            <ac:spMk id="3" creationId="{FD8DE283-C535-49B3-9741-7AA2CCC52A79}"/>
          </ac:spMkLst>
        </pc:spChg>
        <pc:spChg chg="add mod">
          <ac:chgData name="H.M. Tsai" userId="7d3ac06028b90200" providerId="LiveId" clId="{4DF032F7-3985-48AF-B580-1FA028FEA05F}" dt="2020-12-24T15:49:50.312" v="2547" actId="2711"/>
          <ac:spMkLst>
            <pc:docMk/>
            <pc:sldMk cId="1778698979" sldId="312"/>
            <ac:spMk id="4" creationId="{0493387F-EA24-49EF-8338-DE730586A828}"/>
          </ac:spMkLst>
        </pc:spChg>
        <pc:spChg chg="add del">
          <ac:chgData name="H.M. Tsai" userId="7d3ac06028b90200" providerId="LiveId" clId="{4DF032F7-3985-48AF-B580-1FA028FEA05F}" dt="2020-12-24T15:47:37.844" v="2506" actId="26606"/>
          <ac:spMkLst>
            <pc:docMk/>
            <pc:sldMk cId="1778698979" sldId="312"/>
            <ac:spMk id="18" creationId="{FDF8837B-BAE2-489A-8F93-69216307D5A5}"/>
          </ac:spMkLst>
        </pc:spChg>
        <pc:spChg chg="add">
          <ac:chgData name="H.M. Tsai" userId="7d3ac06028b90200" providerId="LiveId" clId="{4DF032F7-3985-48AF-B580-1FA028FEA05F}" dt="2020-12-24T15:49:18.802" v="2544" actId="26606"/>
          <ac:spMkLst>
            <pc:docMk/>
            <pc:sldMk cId="1778698979" sldId="312"/>
            <ac:spMk id="19" creationId="{FDF8837B-BAE2-489A-8F93-69216307D5A5}"/>
          </ac:spMkLst>
        </pc:spChg>
        <pc:spChg chg="add del">
          <ac:chgData name="H.M. Tsai" userId="7d3ac06028b90200" providerId="LiveId" clId="{4DF032F7-3985-48AF-B580-1FA028FEA05F}" dt="2020-12-24T15:48:21.503" v="2510" actId="26606"/>
          <ac:spMkLst>
            <pc:docMk/>
            <pc:sldMk cId="1778698979" sldId="312"/>
            <ac:spMk id="33" creationId="{FDF8837B-BAE2-489A-8F93-69216307D5A5}"/>
          </ac:spMkLst>
        </pc:spChg>
        <pc:spChg chg="add del">
          <ac:chgData name="H.M. Tsai" userId="7d3ac06028b90200" providerId="LiveId" clId="{4DF032F7-3985-48AF-B580-1FA028FEA05F}" dt="2020-12-24T15:48:21.473" v="2509" actId="26606"/>
          <ac:spMkLst>
            <pc:docMk/>
            <pc:sldMk cId="1778698979" sldId="312"/>
            <ac:spMk id="48" creationId="{95177EBB-CFE5-4956-BEF9-46051963BE04}"/>
          </ac:spMkLst>
        </pc:spChg>
        <pc:spChg chg="add del">
          <ac:chgData name="H.M. Tsai" userId="7d3ac06028b90200" providerId="LiveId" clId="{4DF032F7-3985-48AF-B580-1FA028FEA05F}" dt="2020-12-24T15:48:21.473" v="2509" actId="26606"/>
          <ac:spMkLst>
            <pc:docMk/>
            <pc:sldMk cId="1778698979" sldId="312"/>
            <ac:spMk id="50" creationId="{42B1246B-BFF7-432E-91F4-BD5976CDA7EC}"/>
          </ac:spMkLst>
        </pc:spChg>
        <pc:spChg chg="add del">
          <ac:chgData name="H.M. Tsai" userId="7d3ac06028b90200" providerId="LiveId" clId="{4DF032F7-3985-48AF-B580-1FA028FEA05F}" dt="2020-12-24T15:48:21.473" v="2509" actId="26606"/>
          <ac:spMkLst>
            <pc:docMk/>
            <pc:sldMk cId="1778698979" sldId="312"/>
            <ac:spMk id="54" creationId="{4C6BCF18-14D6-4F32-8F14-1BDDACB638F0}"/>
          </ac:spMkLst>
        </pc:spChg>
        <pc:spChg chg="add del">
          <ac:chgData name="H.M. Tsai" userId="7d3ac06028b90200" providerId="LiveId" clId="{4DF032F7-3985-48AF-B580-1FA028FEA05F}" dt="2020-12-24T15:49:00.221" v="2517"/>
          <ac:spMkLst>
            <pc:docMk/>
            <pc:sldMk cId="1778698979" sldId="312"/>
            <ac:spMk id="64" creationId="{FDF8837B-BAE2-489A-8F93-69216307D5A5}"/>
          </ac:spMkLst>
        </pc:spChg>
        <pc:grpChg chg="add del">
          <ac:chgData name="H.M. Tsai" userId="7d3ac06028b90200" providerId="LiveId" clId="{4DF032F7-3985-48AF-B580-1FA028FEA05F}" dt="2020-12-24T15:47:37.844" v="2506" actId="26606"/>
          <ac:grpSpMkLst>
            <pc:docMk/>
            <pc:sldMk cId="1778698979" sldId="312"/>
            <ac:grpSpMk id="10" creationId="{F3A9D86E-2110-414C-A789-1B14FCD552E5}"/>
          </ac:grpSpMkLst>
        </pc:grpChg>
        <pc:grpChg chg="add">
          <ac:chgData name="H.M. Tsai" userId="7d3ac06028b90200" providerId="LiveId" clId="{4DF032F7-3985-48AF-B580-1FA028FEA05F}" dt="2020-12-24T15:49:18.802" v="2544" actId="26606"/>
          <ac:grpSpMkLst>
            <pc:docMk/>
            <pc:sldMk cId="1778698979" sldId="312"/>
            <ac:grpSpMk id="11" creationId="{F3A9D86E-2110-414C-A789-1B14FCD552E5}"/>
          </ac:grpSpMkLst>
        </pc:grpChg>
        <pc:grpChg chg="add del">
          <ac:chgData name="H.M. Tsai" userId="7d3ac06028b90200" providerId="LiveId" clId="{4DF032F7-3985-48AF-B580-1FA028FEA05F}" dt="2020-12-24T15:48:21.503" v="2510" actId="26606"/>
          <ac:grpSpMkLst>
            <pc:docMk/>
            <pc:sldMk cId="1778698979" sldId="312"/>
            <ac:grpSpMk id="25" creationId="{F3A9D86E-2110-414C-A789-1B14FCD552E5}"/>
          </ac:grpSpMkLst>
        </pc:grpChg>
        <pc:grpChg chg="add del">
          <ac:chgData name="H.M. Tsai" userId="7d3ac06028b90200" providerId="LiveId" clId="{4DF032F7-3985-48AF-B580-1FA028FEA05F}" dt="2020-12-24T15:48:21.473" v="2509" actId="26606"/>
          <ac:grpSpMkLst>
            <pc:docMk/>
            <pc:sldMk cId="1778698979" sldId="312"/>
            <ac:grpSpMk id="40" creationId="{F3A9D86E-2110-414C-A789-1B14FCD552E5}"/>
          </ac:grpSpMkLst>
        </pc:grpChg>
        <pc:grpChg chg="add del">
          <ac:chgData name="H.M. Tsai" userId="7d3ac06028b90200" providerId="LiveId" clId="{4DF032F7-3985-48AF-B580-1FA028FEA05F}" dt="2020-12-24T15:48:21.473" v="2509" actId="26606"/>
          <ac:grpSpMkLst>
            <pc:docMk/>
            <pc:sldMk cId="1778698979" sldId="312"/>
            <ac:grpSpMk id="56" creationId="{8EE0B2C4-662B-49D2-9347-AE3E1A3FDA17}"/>
          </ac:grpSpMkLst>
        </pc:grpChg>
        <pc:grpChg chg="add del">
          <ac:chgData name="H.M. Tsai" userId="7d3ac06028b90200" providerId="LiveId" clId="{4DF032F7-3985-48AF-B580-1FA028FEA05F}" dt="2020-12-24T15:49:00.221" v="2517"/>
          <ac:grpSpMkLst>
            <pc:docMk/>
            <pc:sldMk cId="1778698979" sldId="312"/>
            <ac:grpSpMk id="62" creationId="{F3A9D86E-2110-414C-A789-1B14FCD552E5}"/>
          </ac:grpSpMkLst>
        </pc:grpChg>
        <pc:picChg chg="add del mod modCrop">
          <ac:chgData name="H.M. Tsai" userId="7d3ac06028b90200" providerId="LiveId" clId="{4DF032F7-3985-48AF-B580-1FA028FEA05F}" dt="2020-12-24T15:50:12.075" v="2550" actId="18131"/>
          <ac:picMkLst>
            <pc:docMk/>
            <pc:sldMk cId="1778698979" sldId="312"/>
            <ac:picMk id="6" creationId="{59B9700B-A79C-4498-8EB8-5F8560DEB273}"/>
          </ac:picMkLst>
        </pc:picChg>
        <pc:cxnChg chg="add del">
          <ac:chgData name="H.M. Tsai" userId="7d3ac06028b90200" providerId="LiveId" clId="{4DF032F7-3985-48AF-B580-1FA028FEA05F}" dt="2020-12-24T15:47:37.844" v="2506" actId="26606"/>
          <ac:cxnSpMkLst>
            <pc:docMk/>
            <pc:sldMk cId="1778698979" sldId="312"/>
            <ac:cxnSpMk id="16" creationId="{48A3ACA9-28FE-44FE-8439-756750473DB7}"/>
          </ac:cxnSpMkLst>
        </pc:cxnChg>
        <pc:cxnChg chg="add">
          <ac:chgData name="H.M. Tsai" userId="7d3ac06028b90200" providerId="LiveId" clId="{4DF032F7-3985-48AF-B580-1FA028FEA05F}" dt="2020-12-24T15:49:18.802" v="2544" actId="26606"/>
          <ac:cxnSpMkLst>
            <pc:docMk/>
            <pc:sldMk cId="1778698979" sldId="312"/>
            <ac:cxnSpMk id="17" creationId="{48A3ACA9-28FE-44FE-8439-756750473DB7}"/>
          </ac:cxnSpMkLst>
        </pc:cxnChg>
        <pc:cxnChg chg="add del">
          <ac:chgData name="H.M. Tsai" userId="7d3ac06028b90200" providerId="LiveId" clId="{4DF032F7-3985-48AF-B580-1FA028FEA05F}" dt="2020-12-24T15:47:37.844" v="2506" actId="26606"/>
          <ac:cxnSpMkLst>
            <pc:docMk/>
            <pc:sldMk cId="1778698979" sldId="312"/>
            <ac:cxnSpMk id="20" creationId="{B48BEE9B-A2F4-4BF3-9EAD-16E1A7FC2DC6}"/>
          </ac:cxnSpMkLst>
        </pc:cxnChg>
        <pc:cxnChg chg="add">
          <ac:chgData name="H.M. Tsai" userId="7d3ac06028b90200" providerId="LiveId" clId="{4DF032F7-3985-48AF-B580-1FA028FEA05F}" dt="2020-12-24T15:49:18.802" v="2544" actId="26606"/>
          <ac:cxnSpMkLst>
            <pc:docMk/>
            <pc:sldMk cId="1778698979" sldId="312"/>
            <ac:cxnSpMk id="21" creationId="{B48BEE9B-A2F4-4BF3-9EAD-16E1A7FC2DC6}"/>
          </ac:cxnSpMkLst>
        </pc:cxnChg>
        <pc:cxnChg chg="add del">
          <ac:chgData name="H.M. Tsai" userId="7d3ac06028b90200" providerId="LiveId" clId="{4DF032F7-3985-48AF-B580-1FA028FEA05F}" dt="2020-12-24T15:48:21.503" v="2510" actId="26606"/>
          <ac:cxnSpMkLst>
            <pc:docMk/>
            <pc:sldMk cId="1778698979" sldId="312"/>
            <ac:cxnSpMk id="31" creationId="{48A3ACA9-28FE-44FE-8439-756750473DB7}"/>
          </ac:cxnSpMkLst>
        </pc:cxnChg>
        <pc:cxnChg chg="add del">
          <ac:chgData name="H.M. Tsai" userId="7d3ac06028b90200" providerId="LiveId" clId="{4DF032F7-3985-48AF-B580-1FA028FEA05F}" dt="2020-12-24T15:48:21.503" v="2510" actId="26606"/>
          <ac:cxnSpMkLst>
            <pc:docMk/>
            <pc:sldMk cId="1778698979" sldId="312"/>
            <ac:cxnSpMk id="35" creationId="{B48BEE9B-A2F4-4BF3-9EAD-16E1A7FC2DC6}"/>
          </ac:cxnSpMkLst>
        </pc:cxnChg>
        <pc:cxnChg chg="add del">
          <ac:chgData name="H.M. Tsai" userId="7d3ac06028b90200" providerId="LiveId" clId="{4DF032F7-3985-48AF-B580-1FA028FEA05F}" dt="2020-12-24T15:48:21.473" v="2509" actId="26606"/>
          <ac:cxnSpMkLst>
            <pc:docMk/>
            <pc:sldMk cId="1778698979" sldId="312"/>
            <ac:cxnSpMk id="46" creationId="{48A3ACA9-28FE-44FE-8439-756750473DB7}"/>
          </ac:cxnSpMkLst>
        </pc:cxnChg>
        <pc:cxnChg chg="add del">
          <ac:chgData name="H.M. Tsai" userId="7d3ac06028b90200" providerId="LiveId" clId="{4DF032F7-3985-48AF-B580-1FA028FEA05F}" dt="2020-12-24T15:48:21.473" v="2509" actId="26606"/>
          <ac:cxnSpMkLst>
            <pc:docMk/>
            <pc:sldMk cId="1778698979" sldId="312"/>
            <ac:cxnSpMk id="52" creationId="{A8AD5635-2280-43AD-B912-ABA456022C67}"/>
          </ac:cxnSpMkLst>
        </pc:cxnChg>
        <pc:cxnChg chg="add del">
          <ac:chgData name="H.M. Tsai" userId="7d3ac06028b90200" providerId="LiveId" clId="{4DF032F7-3985-48AF-B580-1FA028FEA05F}" dt="2020-12-24T15:49:00.221" v="2517"/>
          <ac:cxnSpMkLst>
            <pc:docMk/>
            <pc:sldMk cId="1778698979" sldId="312"/>
            <ac:cxnSpMk id="63" creationId="{48A3ACA9-28FE-44FE-8439-756750473DB7}"/>
          </ac:cxnSpMkLst>
        </pc:cxnChg>
        <pc:cxnChg chg="add del">
          <ac:chgData name="H.M. Tsai" userId="7d3ac06028b90200" providerId="LiveId" clId="{4DF032F7-3985-48AF-B580-1FA028FEA05F}" dt="2020-12-24T15:49:00.221" v="2517"/>
          <ac:cxnSpMkLst>
            <pc:docMk/>
            <pc:sldMk cId="1778698979" sldId="312"/>
            <ac:cxnSpMk id="65" creationId="{B48BEE9B-A2F4-4BF3-9EAD-16E1A7FC2DC6}"/>
          </ac:cxnSpMkLst>
        </pc:cxnChg>
      </pc:sldChg>
      <pc:sldChg chg="modSp">
        <pc:chgData name="H.M. Tsai" userId="7d3ac06028b90200" providerId="LiveId" clId="{4DF032F7-3985-48AF-B580-1FA028FEA05F}" dt="2020-12-24T15:18:42.536" v="2242"/>
        <pc:sldMkLst>
          <pc:docMk/>
          <pc:sldMk cId="2784014052" sldId="313"/>
        </pc:sldMkLst>
        <pc:spChg chg="mod">
          <ac:chgData name="H.M. Tsai" userId="7d3ac06028b90200" providerId="LiveId" clId="{4DF032F7-3985-48AF-B580-1FA028FEA05F}" dt="2020-12-24T15:18:42.536" v="2242"/>
          <ac:spMkLst>
            <pc:docMk/>
            <pc:sldMk cId="2784014052" sldId="313"/>
            <ac:spMk id="3" creationId="{48E12724-FF86-48BA-A34C-DF02AD1301EC}"/>
          </ac:spMkLst>
        </pc:spChg>
      </pc:sldChg>
      <pc:sldChg chg="addSp delSp modSp add mod setBg">
        <pc:chgData name="H.M. Tsai" userId="7d3ac06028b90200" providerId="LiveId" clId="{4DF032F7-3985-48AF-B580-1FA028FEA05F}" dt="2020-12-24T09:41:46.746" v="2027" actId="2711"/>
        <pc:sldMkLst>
          <pc:docMk/>
          <pc:sldMk cId="3338957105" sldId="314"/>
        </pc:sldMkLst>
        <pc:spChg chg="mod">
          <ac:chgData name="H.M. Tsai" userId="7d3ac06028b90200" providerId="LiveId" clId="{4DF032F7-3985-48AF-B580-1FA028FEA05F}" dt="2020-12-24T09:41:46.746" v="2027" actId="2711"/>
          <ac:spMkLst>
            <pc:docMk/>
            <pc:sldMk cId="3338957105" sldId="314"/>
            <ac:spMk id="2" creationId="{21C3BDFB-D589-4CED-8C11-72829CD729BE}"/>
          </ac:spMkLst>
        </pc:spChg>
        <pc:spChg chg="del">
          <ac:chgData name="H.M. Tsai" userId="7d3ac06028b90200" providerId="LiveId" clId="{4DF032F7-3985-48AF-B580-1FA028FEA05F}" dt="2020-12-24T09:41:36.460" v="2025"/>
          <ac:spMkLst>
            <pc:docMk/>
            <pc:sldMk cId="3338957105" sldId="314"/>
            <ac:spMk id="3" creationId="{FB73651A-F07D-4380-8A39-D07C5A5E3734}"/>
          </ac:spMkLst>
        </pc:spChg>
        <pc:spChg chg="add">
          <ac:chgData name="H.M. Tsai" userId="7d3ac06028b90200" providerId="LiveId" clId="{4DF032F7-3985-48AF-B580-1FA028FEA05F}" dt="2020-12-24T09:41:39.966" v="2026" actId="26606"/>
          <ac:spMkLst>
            <pc:docMk/>
            <pc:sldMk cId="3338957105" sldId="314"/>
            <ac:spMk id="15" creationId="{7E3F2784-92E5-48AF-8AA7-DA101BE3CA17}"/>
          </ac:spMkLst>
        </pc:spChg>
        <pc:spChg chg="add">
          <ac:chgData name="H.M. Tsai" userId="7d3ac06028b90200" providerId="LiveId" clId="{4DF032F7-3985-48AF-B580-1FA028FEA05F}" dt="2020-12-24T09:41:39.966" v="2026" actId="26606"/>
          <ac:spMkLst>
            <pc:docMk/>
            <pc:sldMk cId="3338957105" sldId="314"/>
            <ac:spMk id="17" creationId="{BDC48685-54C0-406B-BCC6-CD5287724F4D}"/>
          </ac:spMkLst>
        </pc:spChg>
        <pc:grpChg chg="add">
          <ac:chgData name="H.M. Tsai" userId="7d3ac06028b90200" providerId="LiveId" clId="{4DF032F7-3985-48AF-B580-1FA028FEA05F}" dt="2020-12-24T09:41:39.966" v="2026" actId="26606"/>
          <ac:grpSpMkLst>
            <pc:docMk/>
            <pc:sldMk cId="3338957105" sldId="314"/>
            <ac:grpSpMk id="7" creationId="{C7572773-EFED-4240-886B-69624490C9C9}"/>
          </ac:grpSpMkLst>
        </pc:grpChg>
        <pc:cxnChg chg="add">
          <ac:chgData name="H.M. Tsai" userId="7d3ac06028b90200" providerId="LiveId" clId="{4DF032F7-3985-48AF-B580-1FA028FEA05F}" dt="2020-12-24T09:41:39.966" v="2026" actId="26606"/>
          <ac:cxnSpMkLst>
            <pc:docMk/>
            <pc:sldMk cId="3338957105" sldId="314"/>
            <ac:cxnSpMk id="13" creationId="{B3C176ED-7D6F-4F56-A1F8-9687B0C63187}"/>
          </ac:cxnSpMkLst>
        </pc:cxnChg>
        <pc:cxnChg chg="add">
          <ac:chgData name="H.M. Tsai" userId="7d3ac06028b90200" providerId="LiveId" clId="{4DF032F7-3985-48AF-B580-1FA028FEA05F}" dt="2020-12-24T09:41:39.966" v="2026" actId="26606"/>
          <ac:cxnSpMkLst>
            <pc:docMk/>
            <pc:sldMk cId="3338957105" sldId="314"/>
            <ac:cxnSpMk id="19" creationId="{DE9E818D-F990-490E-9599-A842EBC9B0DC}"/>
          </ac:cxnSpMkLst>
        </pc:cxnChg>
      </pc:sldChg>
      <pc:sldChg chg="addSp delSp modSp add modAnim">
        <pc:chgData name="H.M. Tsai" userId="7d3ac06028b90200" providerId="LiveId" clId="{4DF032F7-3985-48AF-B580-1FA028FEA05F}" dt="2020-12-24T15:59:40.427" v="2648" actId="1076"/>
        <pc:sldMkLst>
          <pc:docMk/>
          <pc:sldMk cId="1763057508" sldId="315"/>
        </pc:sldMkLst>
        <pc:spChg chg="del">
          <ac:chgData name="H.M. Tsai" userId="7d3ac06028b90200" providerId="LiveId" clId="{4DF032F7-3985-48AF-B580-1FA028FEA05F}" dt="2020-12-24T09:46:03.336" v="2029"/>
          <ac:spMkLst>
            <pc:docMk/>
            <pc:sldMk cId="1763057508" sldId="315"/>
            <ac:spMk id="2" creationId="{A80EE482-AF6D-42B3-858C-8688252A4342}"/>
          </ac:spMkLst>
        </pc:spChg>
        <pc:spChg chg="del">
          <ac:chgData name="H.M. Tsai" userId="7d3ac06028b90200" providerId="LiveId" clId="{4DF032F7-3985-48AF-B580-1FA028FEA05F}" dt="2020-12-24T09:46:03.336" v="2029"/>
          <ac:spMkLst>
            <pc:docMk/>
            <pc:sldMk cId="1763057508" sldId="315"/>
            <ac:spMk id="3" creationId="{3C3E1E29-EA75-42FE-A5D5-C2873340E722}"/>
          </ac:spMkLst>
        </pc:spChg>
        <pc:spChg chg="add mod">
          <ac:chgData name="H.M. Tsai" userId="7d3ac06028b90200" providerId="LiveId" clId="{4DF032F7-3985-48AF-B580-1FA028FEA05F}" dt="2020-12-24T15:59:40.427" v="2648" actId="1076"/>
          <ac:spMkLst>
            <pc:docMk/>
            <pc:sldMk cId="1763057508" sldId="315"/>
            <ac:spMk id="3" creationId="{84656692-C433-430E-B26C-30A989751421}"/>
          </ac:spMkLst>
        </pc:spChg>
        <pc:picChg chg="add mod">
          <ac:chgData name="H.M. Tsai" userId="7d3ac06028b90200" providerId="LiveId" clId="{4DF032F7-3985-48AF-B580-1FA028FEA05F}" dt="2020-12-24T15:43:02.515" v="2500" actId="14100"/>
          <ac:picMkLst>
            <pc:docMk/>
            <pc:sldMk cId="1763057508" sldId="315"/>
            <ac:picMk id="2" creationId="{06FF9832-57F4-428B-ADA0-25F47BCF40F6}"/>
          </ac:picMkLst>
        </pc:picChg>
        <pc:picChg chg="add del mod">
          <ac:chgData name="H.M. Tsai" userId="7d3ac06028b90200" providerId="LiveId" clId="{4DF032F7-3985-48AF-B580-1FA028FEA05F}" dt="2020-12-24T15:35:38.917" v="2485" actId="478"/>
          <ac:picMkLst>
            <pc:docMk/>
            <pc:sldMk cId="1763057508" sldId="315"/>
            <ac:picMk id="5" creationId="{A1535E62-8708-4DBD-9B8A-670B911966CB}"/>
          </ac:picMkLst>
        </pc:picChg>
      </pc:sldChg>
      <pc:sldChg chg="modSp">
        <pc:chgData name="H.M. Tsai" userId="7d3ac06028b90200" providerId="LiveId" clId="{4DF032F7-3985-48AF-B580-1FA028FEA05F}" dt="2020-12-24T17:00:06.364" v="2699" actId="207"/>
        <pc:sldMkLst>
          <pc:docMk/>
          <pc:sldMk cId="3521028856" sldId="316"/>
        </pc:sldMkLst>
        <pc:spChg chg="mod">
          <ac:chgData name="H.M. Tsai" userId="7d3ac06028b90200" providerId="LiveId" clId="{4DF032F7-3985-48AF-B580-1FA028FEA05F}" dt="2020-12-24T17:00:06.364" v="2699" actId="207"/>
          <ac:spMkLst>
            <pc:docMk/>
            <pc:sldMk cId="3521028856" sldId="316"/>
            <ac:spMk id="3" creationId="{1AB2EBCB-0EF6-4C5C-8377-FB09FDA2C7DB}"/>
          </ac:spMkLst>
        </pc:spChg>
      </pc:sldChg>
      <pc:sldMasterChg chg="modSp">
        <pc:chgData name="H.M. Tsai" userId="7d3ac06028b90200" providerId="LiveId" clId="{4DF032F7-3985-48AF-B580-1FA028FEA05F}" dt="2020-12-24T08:30:19.965" v="1127" actId="2711"/>
        <pc:sldMasterMkLst>
          <pc:docMk/>
          <pc:sldMasterMk cId="874689207" sldId="2147483690"/>
        </pc:sldMasterMkLst>
        <pc:spChg chg="mod">
          <ac:chgData name="H.M. Tsai" userId="7d3ac06028b90200" providerId="LiveId" clId="{4DF032F7-3985-48AF-B580-1FA028FEA05F}" dt="2020-12-24T08:30:15.544" v="1126" actId="2711"/>
          <ac:spMkLst>
            <pc:docMk/>
            <pc:sldMasterMk cId="874689207" sldId="2147483690"/>
            <ac:spMk id="2" creationId="{00000000-0000-0000-0000-000000000000}"/>
          </ac:spMkLst>
        </pc:spChg>
        <pc:spChg chg="mod">
          <ac:chgData name="H.M. Tsai" userId="7d3ac06028b90200" providerId="LiveId" clId="{4DF032F7-3985-48AF-B580-1FA028FEA05F}" dt="2020-12-24T08:30:19.965" v="1127" actId="2711"/>
          <ac:spMkLst>
            <pc:docMk/>
            <pc:sldMasterMk cId="874689207" sldId="2147483690"/>
            <ac:spMk id="3" creationId="{00000000-0000-0000-0000-000000000000}"/>
          </ac:spMkLst>
        </pc:spChg>
      </pc:sldMasterChg>
      <pc:sldMasterChg chg="modSp">
        <pc:chgData name="H.M. Tsai" userId="7d3ac06028b90200" providerId="LiveId" clId="{4DF032F7-3985-48AF-B580-1FA028FEA05F}" dt="2020-12-24T08:34:00.126" v="1169" actId="2711"/>
        <pc:sldMasterMkLst>
          <pc:docMk/>
          <pc:sldMasterMk cId="2557749323" sldId="2147483708"/>
        </pc:sldMasterMkLst>
        <pc:spChg chg="mod">
          <ac:chgData name="H.M. Tsai" userId="7d3ac06028b90200" providerId="LiveId" clId="{4DF032F7-3985-48AF-B580-1FA028FEA05F}" dt="2020-12-24T08:34:00.126" v="1169" actId="2711"/>
          <ac:spMkLst>
            <pc:docMk/>
            <pc:sldMasterMk cId="2557749323" sldId="2147483708"/>
            <ac:spMk id="2" creationId="{00000000-0000-0000-0000-000000000000}"/>
          </ac:spMkLst>
        </pc:spChg>
        <pc:spChg chg="mod">
          <ac:chgData name="H.M. Tsai" userId="7d3ac06028b90200" providerId="LiveId" clId="{4DF032F7-3985-48AF-B580-1FA028FEA05F}" dt="2020-12-24T08:33:52.529" v="1168" actId="2711"/>
          <ac:spMkLst>
            <pc:docMk/>
            <pc:sldMasterMk cId="2557749323" sldId="2147483708"/>
            <ac:spMk id="3" creationId="{00000000-0000-0000-0000-000000000000}"/>
          </ac:spMkLst>
        </pc:spChg>
      </pc:sldMasterChg>
    </pc:docChg>
  </pc:docChgLst>
  <pc:docChgLst>
    <pc:chgData name="H.M. Tsai" userId="7d3ac06028b90200" providerId="LiveId" clId="{90976A78-844C-42DB-A48D-43BF1ECC5B87}"/>
    <pc:docChg chg="undo custSel modSld">
      <pc:chgData name="H.M. Tsai" userId="7d3ac06028b90200" providerId="LiveId" clId="{90976A78-844C-42DB-A48D-43BF1ECC5B87}" dt="2020-12-25T05:59:59.788" v="92" actId="478"/>
      <pc:docMkLst>
        <pc:docMk/>
      </pc:docMkLst>
      <pc:sldChg chg="modSp mod">
        <pc:chgData name="H.M. Tsai" userId="7d3ac06028b90200" providerId="LiveId" clId="{90976A78-844C-42DB-A48D-43BF1ECC5B87}" dt="2020-12-25T05:18:40.684" v="2" actId="1036"/>
        <pc:sldMkLst>
          <pc:docMk/>
          <pc:sldMk cId="3963842846" sldId="257"/>
        </pc:sldMkLst>
        <pc:spChg chg="mod">
          <ac:chgData name="H.M. Tsai" userId="7d3ac06028b90200" providerId="LiveId" clId="{90976A78-844C-42DB-A48D-43BF1ECC5B87}" dt="2020-12-25T05:17:19.923" v="0" actId="113"/>
          <ac:spMkLst>
            <pc:docMk/>
            <pc:sldMk cId="3963842846" sldId="257"/>
            <ac:spMk id="3" creationId="{0A17BA2A-423E-4A61-AF2B-4137C2FEC474}"/>
          </ac:spMkLst>
        </pc:spChg>
        <pc:picChg chg="mod">
          <ac:chgData name="H.M. Tsai" userId="7d3ac06028b90200" providerId="LiveId" clId="{90976A78-844C-42DB-A48D-43BF1ECC5B87}" dt="2020-12-25T05:18:40.684" v="2" actId="1036"/>
          <ac:picMkLst>
            <pc:docMk/>
            <pc:sldMk cId="3963842846" sldId="257"/>
            <ac:picMk id="5" creationId="{121DC3EA-4E33-462D-8A40-EB1354246234}"/>
          </ac:picMkLst>
        </pc:picChg>
      </pc:sldChg>
      <pc:sldChg chg="modSp mod">
        <pc:chgData name="H.M. Tsai" userId="7d3ac06028b90200" providerId="LiveId" clId="{90976A78-844C-42DB-A48D-43BF1ECC5B87}" dt="2020-12-25T05:52:35.077" v="9" actId="207"/>
        <pc:sldMkLst>
          <pc:docMk/>
          <pc:sldMk cId="3226122854" sldId="267"/>
        </pc:sldMkLst>
        <pc:spChg chg="mod">
          <ac:chgData name="H.M. Tsai" userId="7d3ac06028b90200" providerId="LiveId" clId="{90976A78-844C-42DB-A48D-43BF1ECC5B87}" dt="2020-12-25T05:52:35.077" v="9" actId="207"/>
          <ac:spMkLst>
            <pc:docMk/>
            <pc:sldMk cId="3226122854" sldId="267"/>
            <ac:spMk id="3" creationId="{1AB2EBCB-0EF6-4C5C-8377-FB09FDA2C7DB}"/>
          </ac:spMkLst>
        </pc:spChg>
      </pc:sldChg>
      <pc:sldChg chg="addSp modSp mod">
        <pc:chgData name="H.M. Tsai" userId="7d3ac06028b90200" providerId="LiveId" clId="{90976A78-844C-42DB-A48D-43BF1ECC5B87}" dt="2020-12-25T05:54:20.947" v="66" actId="207"/>
        <pc:sldMkLst>
          <pc:docMk/>
          <pc:sldMk cId="3029452946" sldId="268"/>
        </pc:sldMkLst>
        <pc:spChg chg="mod">
          <ac:chgData name="H.M. Tsai" userId="7d3ac06028b90200" providerId="LiveId" clId="{90976A78-844C-42DB-A48D-43BF1ECC5B87}" dt="2020-12-25T05:54:20.947" v="66" actId="207"/>
          <ac:spMkLst>
            <pc:docMk/>
            <pc:sldMk cId="3029452946" sldId="268"/>
            <ac:spMk id="3" creationId="{1AB2EBCB-0EF6-4C5C-8377-FB09FDA2C7DB}"/>
          </ac:spMkLst>
        </pc:spChg>
        <pc:spChg chg="add">
          <ac:chgData name="H.M. Tsai" userId="7d3ac06028b90200" providerId="LiveId" clId="{90976A78-844C-42DB-A48D-43BF1ECC5B87}" dt="2020-12-25T05:54:04.585" v="54"/>
          <ac:spMkLst>
            <pc:docMk/>
            <pc:sldMk cId="3029452946" sldId="268"/>
            <ac:spMk id="4" creationId="{141508A7-C0FD-4CB1-9449-1C594E3CA208}"/>
          </ac:spMkLst>
        </pc:spChg>
        <pc:spChg chg="add">
          <ac:chgData name="H.M. Tsai" userId="7d3ac06028b90200" providerId="LiveId" clId="{90976A78-844C-42DB-A48D-43BF1ECC5B87}" dt="2020-12-25T05:54:04.585" v="54"/>
          <ac:spMkLst>
            <pc:docMk/>
            <pc:sldMk cId="3029452946" sldId="268"/>
            <ac:spMk id="5" creationId="{CB684B56-8C0B-4B79-9AAF-88D3740F1C8E}"/>
          </ac:spMkLst>
        </pc:spChg>
      </pc:sldChg>
      <pc:sldChg chg="modSp mod">
        <pc:chgData name="H.M. Tsai" userId="7d3ac06028b90200" providerId="LiveId" clId="{90976A78-844C-42DB-A48D-43BF1ECC5B87}" dt="2020-12-25T05:53:06.319" v="21" actId="20577"/>
        <pc:sldMkLst>
          <pc:docMk/>
          <pc:sldMk cId="3521028856" sldId="316"/>
        </pc:sldMkLst>
        <pc:spChg chg="mod">
          <ac:chgData name="H.M. Tsai" userId="7d3ac06028b90200" providerId="LiveId" clId="{90976A78-844C-42DB-A48D-43BF1ECC5B87}" dt="2020-12-25T05:53:06.319" v="21" actId="20577"/>
          <ac:spMkLst>
            <pc:docMk/>
            <pc:sldMk cId="3521028856" sldId="316"/>
            <ac:spMk id="3" creationId="{1AB2EBCB-0EF6-4C5C-8377-FB09FDA2C7DB}"/>
          </ac:spMkLst>
        </pc:spChg>
      </pc:sldChg>
      <pc:sldChg chg="delSp modSp mod">
        <pc:chgData name="H.M. Tsai" userId="7d3ac06028b90200" providerId="LiveId" clId="{90976A78-844C-42DB-A48D-43BF1ECC5B87}" dt="2020-12-25T05:59:59.788" v="92" actId="478"/>
        <pc:sldMkLst>
          <pc:docMk/>
          <pc:sldMk cId="2867993832" sldId="317"/>
        </pc:sldMkLst>
        <pc:spChg chg="mod">
          <ac:chgData name="H.M. Tsai" userId="7d3ac06028b90200" providerId="LiveId" clId="{90976A78-844C-42DB-A48D-43BF1ECC5B87}" dt="2020-12-25T05:55:19.105" v="89" actId="27636"/>
          <ac:spMkLst>
            <pc:docMk/>
            <pc:sldMk cId="2867993832" sldId="317"/>
            <ac:spMk id="3" creationId="{1AB2EBCB-0EF6-4C5C-8377-FB09FDA2C7DB}"/>
          </ac:spMkLst>
        </pc:spChg>
        <pc:spChg chg="del mod">
          <ac:chgData name="H.M. Tsai" userId="7d3ac06028b90200" providerId="LiveId" clId="{90976A78-844C-42DB-A48D-43BF1ECC5B87}" dt="2020-12-25T05:59:59.788" v="92" actId="478"/>
          <ac:spMkLst>
            <pc:docMk/>
            <pc:sldMk cId="2867993832" sldId="317"/>
            <ac:spMk id="4" creationId="{141508A7-C0FD-4CB1-9449-1C594E3CA208}"/>
          </ac:spMkLst>
        </pc:spChg>
      </pc:sldChg>
    </pc:docChg>
  </pc:docChgLst>
  <pc:docChgLst>
    <pc:chgData name="來賓使用者" providerId="Windows Live" clId="Web-{03E4A009-B9E1-422C-B445-C39EB60B340C}"/>
    <pc:docChg chg="addSld delSld modSld sldOrd">
      <pc:chgData name="來賓使用者" userId="" providerId="Windows Live" clId="Web-{03E4A009-B9E1-422C-B445-C39EB60B340C}" dt="2020-12-24T09:49:03.895" v="1071" actId="20577"/>
      <pc:docMkLst>
        <pc:docMk/>
      </pc:docMkLst>
      <pc:sldChg chg="modSp">
        <pc:chgData name="來賓使用者" userId="" providerId="Windows Live" clId="Web-{03E4A009-B9E1-422C-B445-C39EB60B340C}" dt="2020-12-24T08:03:44.256" v="65" actId="20577"/>
        <pc:sldMkLst>
          <pc:docMk/>
          <pc:sldMk cId="2575234558" sldId="261"/>
        </pc:sldMkLst>
        <pc:spChg chg="mod">
          <ac:chgData name="來賓使用者" userId="" providerId="Windows Live" clId="Web-{03E4A009-B9E1-422C-B445-C39EB60B340C}" dt="2020-12-24T08:03:44.256" v="65" actId="20577"/>
          <ac:spMkLst>
            <pc:docMk/>
            <pc:sldMk cId="2575234558" sldId="261"/>
            <ac:spMk id="3" creationId="{1AB2EBCB-0EF6-4C5C-8377-FB09FDA2C7DB}"/>
          </ac:spMkLst>
        </pc:spChg>
      </pc:sldChg>
      <pc:sldChg chg="modSp">
        <pc:chgData name="來賓使用者" userId="" providerId="Windows Live" clId="Web-{03E4A009-B9E1-422C-B445-C39EB60B340C}" dt="2020-12-24T08:45:22.248" v="318" actId="20577"/>
        <pc:sldMkLst>
          <pc:docMk/>
          <pc:sldMk cId="2761293991" sldId="270"/>
        </pc:sldMkLst>
        <pc:spChg chg="mod">
          <ac:chgData name="來賓使用者" userId="" providerId="Windows Live" clId="Web-{03E4A009-B9E1-422C-B445-C39EB60B340C}" dt="2020-12-24T08:45:22.248" v="318" actId="20577"/>
          <ac:spMkLst>
            <pc:docMk/>
            <pc:sldMk cId="2761293991" sldId="270"/>
            <ac:spMk id="2" creationId="{2A96B844-31BA-4ACE-871C-EEB02EB4C640}"/>
          </ac:spMkLst>
        </pc:spChg>
      </pc:sldChg>
      <pc:sldChg chg="modSp">
        <pc:chgData name="來賓使用者" userId="" providerId="Windows Live" clId="Web-{03E4A009-B9E1-422C-B445-C39EB60B340C}" dt="2020-12-24T08:45:26.733" v="328" actId="20577"/>
        <pc:sldMkLst>
          <pc:docMk/>
          <pc:sldMk cId="3290704101" sldId="271"/>
        </pc:sldMkLst>
        <pc:spChg chg="mod">
          <ac:chgData name="來賓使用者" userId="" providerId="Windows Live" clId="Web-{03E4A009-B9E1-422C-B445-C39EB60B340C}" dt="2020-12-24T08:45:26.733" v="328" actId="20577"/>
          <ac:spMkLst>
            <pc:docMk/>
            <pc:sldMk cId="3290704101" sldId="271"/>
            <ac:spMk id="2" creationId="{2A96B844-31BA-4ACE-871C-EEB02EB4C640}"/>
          </ac:spMkLst>
        </pc:spChg>
      </pc:sldChg>
      <pc:sldChg chg="modSp">
        <pc:chgData name="來賓使用者" userId="" providerId="Windows Live" clId="Web-{03E4A009-B9E1-422C-B445-C39EB60B340C}" dt="2020-12-24T08:45:28.764" v="332" actId="20577"/>
        <pc:sldMkLst>
          <pc:docMk/>
          <pc:sldMk cId="3676160196" sldId="272"/>
        </pc:sldMkLst>
        <pc:spChg chg="mod">
          <ac:chgData name="來賓使用者" userId="" providerId="Windows Live" clId="Web-{03E4A009-B9E1-422C-B445-C39EB60B340C}" dt="2020-12-24T08:45:28.764" v="332" actId="20577"/>
          <ac:spMkLst>
            <pc:docMk/>
            <pc:sldMk cId="3676160196" sldId="272"/>
            <ac:spMk id="2" creationId="{2A96B844-31BA-4ACE-871C-EEB02EB4C640}"/>
          </ac:spMkLst>
        </pc:spChg>
      </pc:sldChg>
      <pc:sldChg chg="modSp">
        <pc:chgData name="來賓使用者" userId="" providerId="Windows Live" clId="Web-{03E4A009-B9E1-422C-B445-C39EB60B340C}" dt="2020-12-24T08:45:35.827" v="341" actId="20577"/>
        <pc:sldMkLst>
          <pc:docMk/>
          <pc:sldMk cId="1787152306" sldId="274"/>
        </pc:sldMkLst>
        <pc:spChg chg="mod">
          <ac:chgData name="來賓使用者" userId="" providerId="Windows Live" clId="Web-{03E4A009-B9E1-422C-B445-C39EB60B340C}" dt="2020-12-24T08:45:35.827" v="341" actId="20577"/>
          <ac:spMkLst>
            <pc:docMk/>
            <pc:sldMk cId="1787152306" sldId="274"/>
            <ac:spMk id="2" creationId="{2A96B844-31BA-4ACE-871C-EEB02EB4C640}"/>
          </ac:spMkLst>
        </pc:spChg>
      </pc:sldChg>
      <pc:sldChg chg="modSp">
        <pc:chgData name="來賓使用者" userId="" providerId="Windows Live" clId="Web-{03E4A009-B9E1-422C-B445-C39EB60B340C}" dt="2020-12-24T08:45:39.467" v="349" actId="20577"/>
        <pc:sldMkLst>
          <pc:docMk/>
          <pc:sldMk cId="554476746" sldId="275"/>
        </pc:sldMkLst>
        <pc:spChg chg="mod">
          <ac:chgData name="來賓使用者" userId="" providerId="Windows Live" clId="Web-{03E4A009-B9E1-422C-B445-C39EB60B340C}" dt="2020-12-24T08:45:39.467" v="349" actId="20577"/>
          <ac:spMkLst>
            <pc:docMk/>
            <pc:sldMk cId="554476746" sldId="275"/>
            <ac:spMk id="2" creationId="{2A96B844-31BA-4ACE-871C-EEB02EB4C640}"/>
          </ac:spMkLst>
        </pc:spChg>
      </pc:sldChg>
      <pc:sldChg chg="addSp modSp">
        <pc:chgData name="來賓使用者" userId="" providerId="Windows Live" clId="Web-{03E4A009-B9E1-422C-B445-C39EB60B340C}" dt="2020-12-24T08:57:21.470" v="385" actId="20577"/>
        <pc:sldMkLst>
          <pc:docMk/>
          <pc:sldMk cId="1127148889" sldId="276"/>
        </pc:sldMkLst>
        <pc:spChg chg="mod">
          <ac:chgData name="來賓使用者" userId="" providerId="Windows Live" clId="Web-{03E4A009-B9E1-422C-B445-C39EB60B340C}" dt="2020-12-24T08:57:21.470" v="385" actId="20577"/>
          <ac:spMkLst>
            <pc:docMk/>
            <pc:sldMk cId="1127148889" sldId="276"/>
            <ac:spMk id="3" creationId="{1AB2EBCB-0EF6-4C5C-8377-FB09FDA2C7DB}"/>
          </ac:spMkLst>
        </pc:spChg>
        <pc:spChg chg="mod">
          <ac:chgData name="來賓使用者" userId="" providerId="Windows Live" clId="Web-{03E4A009-B9E1-422C-B445-C39EB60B340C}" dt="2020-12-24T08:55:20.123" v="379" actId="20577"/>
          <ac:spMkLst>
            <pc:docMk/>
            <pc:sldMk cId="1127148889" sldId="276"/>
            <ac:spMk id="8" creationId="{0FB821DF-ACB8-4FD7-B3FA-E1B2F0354C07}"/>
          </ac:spMkLst>
        </pc:spChg>
        <pc:grpChg chg="mod">
          <ac:chgData name="來賓使用者" userId="" providerId="Windows Live" clId="Web-{03E4A009-B9E1-422C-B445-C39EB60B340C}" dt="2020-12-24T08:55:27.123" v="383" actId="1076"/>
          <ac:grpSpMkLst>
            <pc:docMk/>
            <pc:sldMk cId="1127148889" sldId="276"/>
            <ac:grpSpMk id="6" creationId="{3ECBB17B-ECBE-4B27-AEF4-D9E75D2B5118}"/>
          </ac:grpSpMkLst>
        </pc:grpChg>
        <pc:picChg chg="add mod">
          <ac:chgData name="來賓使用者" userId="" providerId="Windows Live" clId="Web-{03E4A009-B9E1-422C-B445-C39EB60B340C}" dt="2020-12-24T08:55:40.671" v="384" actId="1076"/>
          <ac:picMkLst>
            <pc:docMk/>
            <pc:sldMk cId="1127148889" sldId="276"/>
            <ac:picMk id="4" creationId="{D879BE19-21A5-46D7-A00B-251D172C5C59}"/>
          </ac:picMkLst>
        </pc:picChg>
        <pc:picChg chg="add mod">
          <ac:chgData name="來賓使用者" userId="" providerId="Windows Live" clId="Web-{03E4A009-B9E1-422C-B445-C39EB60B340C}" dt="2020-12-24T08:55:24.405" v="381" actId="1076"/>
          <ac:picMkLst>
            <pc:docMk/>
            <pc:sldMk cId="1127148889" sldId="276"/>
            <ac:picMk id="5" creationId="{DF42A5E3-F9E6-464D-AB36-B4ABD143B1DE}"/>
          </ac:picMkLst>
        </pc:picChg>
      </pc:sldChg>
      <pc:sldChg chg="addSp delSp modSp">
        <pc:chgData name="來賓使用者" userId="" providerId="Windows Live" clId="Web-{03E4A009-B9E1-422C-B445-C39EB60B340C}" dt="2020-12-24T08:22:56.987" v="213" actId="1076"/>
        <pc:sldMkLst>
          <pc:docMk/>
          <pc:sldMk cId="300088492" sldId="279"/>
        </pc:sldMkLst>
        <pc:spChg chg="mod">
          <ac:chgData name="來賓使用者" userId="" providerId="Windows Live" clId="Web-{03E4A009-B9E1-422C-B445-C39EB60B340C}" dt="2020-12-24T08:19:23.576" v="195" actId="1076"/>
          <ac:spMkLst>
            <pc:docMk/>
            <pc:sldMk cId="300088492" sldId="279"/>
            <ac:spMk id="2" creationId="{2A96B844-31BA-4ACE-871C-EEB02EB4C640}"/>
          </ac:spMkLst>
        </pc:spChg>
        <pc:spChg chg="mod">
          <ac:chgData name="來賓使用者" userId="" providerId="Windows Live" clId="Web-{03E4A009-B9E1-422C-B445-C39EB60B340C}" dt="2020-12-24T08:01:53.207" v="0" actId="14100"/>
          <ac:spMkLst>
            <pc:docMk/>
            <pc:sldMk cId="300088492" sldId="279"/>
            <ac:spMk id="3" creationId="{1AB2EBCB-0EF6-4C5C-8377-FB09FDA2C7DB}"/>
          </ac:spMkLst>
        </pc:spChg>
        <pc:spChg chg="del mod">
          <ac:chgData name="來賓使用者" userId="" providerId="Windows Live" clId="Web-{03E4A009-B9E1-422C-B445-C39EB60B340C}" dt="2020-12-24T08:18:37.075" v="179"/>
          <ac:spMkLst>
            <pc:docMk/>
            <pc:sldMk cId="300088492" sldId="279"/>
            <ac:spMk id="6" creationId="{3102F843-C7D0-4905-AE31-3C51CA9EE1EE}"/>
          </ac:spMkLst>
        </pc:spChg>
        <pc:picChg chg="add del mod">
          <ac:chgData name="來賓使用者" userId="" providerId="Windows Live" clId="Web-{03E4A009-B9E1-422C-B445-C39EB60B340C}" dt="2020-12-24T08:21:51.079" v="210"/>
          <ac:picMkLst>
            <pc:docMk/>
            <pc:sldMk cId="300088492" sldId="279"/>
            <ac:picMk id="4" creationId="{31C45D48-F643-41E2-8692-A226F7998F47}"/>
          </ac:picMkLst>
        </pc:picChg>
        <pc:picChg chg="add del mod">
          <ac:chgData name="來賓使用者" userId="" providerId="Windows Live" clId="Web-{03E4A009-B9E1-422C-B445-C39EB60B340C}" dt="2020-12-24T08:21:52.095" v="212"/>
          <ac:picMkLst>
            <pc:docMk/>
            <pc:sldMk cId="300088492" sldId="279"/>
            <ac:picMk id="5" creationId="{35D6897C-A85C-4A25-954E-0778C0D0D452}"/>
          </ac:picMkLst>
        </pc:picChg>
        <pc:picChg chg="add del mod">
          <ac:chgData name="來賓使用者" userId="" providerId="Windows Live" clId="Web-{03E4A009-B9E1-422C-B445-C39EB60B340C}" dt="2020-12-24T08:21:51.642" v="211"/>
          <ac:picMkLst>
            <pc:docMk/>
            <pc:sldMk cId="300088492" sldId="279"/>
            <ac:picMk id="7" creationId="{32D33740-D121-4F09-BCB0-A781FFBCFAAB}"/>
          </ac:picMkLst>
        </pc:picChg>
        <pc:picChg chg="mod">
          <ac:chgData name="來賓使用者" userId="" providerId="Windows Live" clId="Web-{03E4A009-B9E1-422C-B445-C39EB60B340C}" dt="2020-12-24T08:22:56.987" v="213" actId="1076"/>
          <ac:picMkLst>
            <pc:docMk/>
            <pc:sldMk cId="300088492" sldId="279"/>
            <ac:picMk id="5122" creationId="{AC2CFB87-2973-44D7-B01C-B81600A8B6D9}"/>
          </ac:picMkLst>
        </pc:picChg>
      </pc:sldChg>
      <pc:sldChg chg="modSp">
        <pc:chgData name="來賓使用者" userId="" providerId="Windows Live" clId="Web-{03E4A009-B9E1-422C-B445-C39EB60B340C}" dt="2020-12-24T09:05:55.636" v="517" actId="20577"/>
        <pc:sldMkLst>
          <pc:docMk/>
          <pc:sldMk cId="116699731" sldId="280"/>
        </pc:sldMkLst>
        <pc:spChg chg="mod">
          <ac:chgData name="來賓使用者" userId="" providerId="Windows Live" clId="Web-{03E4A009-B9E1-422C-B445-C39EB60B340C}" dt="2020-12-24T09:05:55.636" v="517" actId="20577"/>
          <ac:spMkLst>
            <pc:docMk/>
            <pc:sldMk cId="116699731" sldId="280"/>
            <ac:spMk id="2" creationId="{E8346AA4-4D03-4067-A718-C2A1467F2D6D}"/>
          </ac:spMkLst>
        </pc:spChg>
      </pc:sldChg>
      <pc:sldChg chg="modSp">
        <pc:chgData name="來賓使用者" userId="" providerId="Windows Live" clId="Web-{03E4A009-B9E1-422C-B445-C39EB60B340C}" dt="2020-12-24T09:05:36.761" v="510" actId="20577"/>
        <pc:sldMkLst>
          <pc:docMk/>
          <pc:sldMk cId="2636874154" sldId="282"/>
        </pc:sldMkLst>
        <pc:spChg chg="mod">
          <ac:chgData name="來賓使用者" userId="" providerId="Windows Live" clId="Web-{03E4A009-B9E1-422C-B445-C39EB60B340C}" dt="2020-12-24T09:05:36.761" v="510" actId="20577"/>
          <ac:spMkLst>
            <pc:docMk/>
            <pc:sldMk cId="2636874154" sldId="282"/>
            <ac:spMk id="2" creationId="{E8346AA4-4D03-4067-A718-C2A1467F2D6D}"/>
          </ac:spMkLst>
        </pc:spChg>
        <pc:spChg chg="mod">
          <ac:chgData name="來賓使用者" userId="" providerId="Windows Live" clId="Web-{03E4A009-B9E1-422C-B445-C39EB60B340C}" dt="2020-12-24T09:04:42.260" v="425" actId="20577"/>
          <ac:spMkLst>
            <pc:docMk/>
            <pc:sldMk cId="2636874154" sldId="282"/>
            <ac:spMk id="3" creationId="{48E12724-FF86-48BA-A34C-DF02AD1301EC}"/>
          </ac:spMkLst>
        </pc:spChg>
      </pc:sldChg>
      <pc:sldChg chg="del">
        <pc:chgData name="來賓使用者" userId="" providerId="Windows Live" clId="Web-{03E4A009-B9E1-422C-B445-C39EB60B340C}" dt="2020-12-24T09:01:04.146" v="413"/>
        <pc:sldMkLst>
          <pc:docMk/>
          <pc:sldMk cId="2822981506" sldId="283"/>
        </pc:sldMkLst>
      </pc:sldChg>
      <pc:sldChg chg="addSp delSp modSp mod modClrScheme chgLayout">
        <pc:chgData name="來賓使用者" userId="" providerId="Windows Live" clId="Web-{03E4A009-B9E1-422C-B445-C39EB60B340C}" dt="2020-12-24T09:49:03.082" v="1069" actId="20577"/>
        <pc:sldMkLst>
          <pc:docMk/>
          <pc:sldMk cId="1973909351" sldId="290"/>
        </pc:sldMkLst>
        <pc:spChg chg="del">
          <ac:chgData name="來賓使用者" userId="" providerId="Windows Live" clId="Web-{03E4A009-B9E1-422C-B445-C39EB60B340C}" dt="2020-12-24T09:13:25.411" v="601"/>
          <ac:spMkLst>
            <pc:docMk/>
            <pc:sldMk cId="1973909351" sldId="290"/>
            <ac:spMk id="2" creationId="{77CF9BAF-8395-49B3-B08B-8E05B059D5CA}"/>
          </ac:spMkLst>
        </pc:spChg>
        <pc:spChg chg="del">
          <ac:chgData name="來賓使用者" userId="" providerId="Windows Live" clId="Web-{03E4A009-B9E1-422C-B445-C39EB60B340C}" dt="2020-12-24T09:13:25.411" v="601"/>
          <ac:spMkLst>
            <pc:docMk/>
            <pc:sldMk cId="1973909351" sldId="290"/>
            <ac:spMk id="3" creationId="{AEE34534-AB8F-4D95-984E-04FDAE0502E2}"/>
          </ac:spMkLst>
        </pc:spChg>
        <pc:spChg chg="add mod">
          <ac:chgData name="來賓使用者" userId="" providerId="Windows Live" clId="Web-{03E4A009-B9E1-422C-B445-C39EB60B340C}" dt="2020-12-24T09:48:45.191" v="1061" actId="1076"/>
          <ac:spMkLst>
            <pc:docMk/>
            <pc:sldMk cId="1973909351" sldId="290"/>
            <ac:spMk id="11" creationId="{45F3BDAF-A0A4-4203-AAD1-ACFD51C4584F}"/>
          </ac:spMkLst>
        </pc:spChg>
        <pc:spChg chg="add mod">
          <ac:chgData name="來賓使用者" userId="" providerId="Windows Live" clId="Web-{03E4A009-B9E1-422C-B445-C39EB60B340C}" dt="2020-12-24T09:48:45.191" v="1060" actId="1076"/>
          <ac:spMkLst>
            <pc:docMk/>
            <pc:sldMk cId="1973909351" sldId="290"/>
            <ac:spMk id="12" creationId="{0AAF82BC-D639-4012-93B6-D58072616961}"/>
          </ac:spMkLst>
        </pc:spChg>
        <pc:spChg chg="add mod">
          <ac:chgData name="來賓使用者" userId="" providerId="Windows Live" clId="Web-{03E4A009-B9E1-422C-B445-C39EB60B340C}" dt="2020-12-24T09:48:45.191" v="1064" actId="1076"/>
          <ac:spMkLst>
            <pc:docMk/>
            <pc:sldMk cId="1973909351" sldId="290"/>
            <ac:spMk id="15" creationId="{9DC269B7-7862-443A-B54D-7B7CD9FFFEFE}"/>
          </ac:spMkLst>
        </pc:spChg>
        <pc:spChg chg="add mod">
          <ac:chgData name="來賓使用者" userId="" providerId="Windows Live" clId="Web-{03E4A009-B9E1-422C-B445-C39EB60B340C}" dt="2020-12-24T09:48:45.191" v="1056" actId="1076"/>
          <ac:spMkLst>
            <pc:docMk/>
            <pc:sldMk cId="1973909351" sldId="290"/>
            <ac:spMk id="22" creationId="{E8EB82E6-84B8-4E89-A526-F5022F66188F}"/>
          </ac:spMkLst>
        </pc:spChg>
        <pc:spChg chg="add mod">
          <ac:chgData name="來賓使用者" userId="" providerId="Windows Live" clId="Web-{03E4A009-B9E1-422C-B445-C39EB60B340C}" dt="2020-12-24T09:48:45.191" v="1055" actId="1076"/>
          <ac:spMkLst>
            <pc:docMk/>
            <pc:sldMk cId="1973909351" sldId="290"/>
            <ac:spMk id="23" creationId="{002A31B5-DF1A-463E-80CA-A1EF1580F49B}"/>
          </ac:spMkLst>
        </pc:spChg>
        <pc:spChg chg="add mod">
          <ac:chgData name="來賓使用者" userId="" providerId="Windows Live" clId="Web-{03E4A009-B9E1-422C-B445-C39EB60B340C}" dt="2020-12-24T09:48:45.191" v="1052" actId="1076"/>
          <ac:spMkLst>
            <pc:docMk/>
            <pc:sldMk cId="1973909351" sldId="290"/>
            <ac:spMk id="26" creationId="{C256DC6A-B1B2-468F-BD5F-3A36FA3792C9}"/>
          </ac:spMkLst>
        </pc:spChg>
        <pc:spChg chg="add mod">
          <ac:chgData name="來賓使用者" userId="" providerId="Windows Live" clId="Web-{03E4A009-B9E1-422C-B445-C39EB60B340C}" dt="2020-12-24T09:48:45.191" v="1047" actId="1076"/>
          <ac:spMkLst>
            <pc:docMk/>
            <pc:sldMk cId="1973909351" sldId="290"/>
            <ac:spMk id="30" creationId="{C78F90C7-623C-482D-AD0D-FD6EAE84D958}"/>
          </ac:spMkLst>
        </pc:spChg>
        <pc:spChg chg="add mod">
          <ac:chgData name="來賓使用者" userId="" providerId="Windows Live" clId="Web-{03E4A009-B9E1-422C-B445-C39EB60B340C}" dt="2020-12-24T09:48:45.191" v="1046" actId="1076"/>
          <ac:spMkLst>
            <pc:docMk/>
            <pc:sldMk cId="1973909351" sldId="290"/>
            <ac:spMk id="31" creationId="{F6F0450E-545C-41D9-8DA7-8B4D84D2195F}"/>
          </ac:spMkLst>
        </pc:spChg>
        <pc:spChg chg="add mod">
          <ac:chgData name="來賓使用者" userId="" providerId="Windows Live" clId="Web-{03E4A009-B9E1-422C-B445-C39EB60B340C}" dt="2020-12-24T09:48:45.191" v="1043" actId="1076"/>
          <ac:spMkLst>
            <pc:docMk/>
            <pc:sldMk cId="1973909351" sldId="290"/>
            <ac:spMk id="34" creationId="{3BA4CBFB-B9F0-458F-9349-9E1086DAFAEB}"/>
          </ac:spMkLst>
        </pc:spChg>
        <pc:spChg chg="add mod">
          <ac:chgData name="來賓使用者" userId="" providerId="Windows Live" clId="Web-{03E4A009-B9E1-422C-B445-C39EB60B340C}" dt="2020-12-24T09:48:45.191" v="1038" actId="1076"/>
          <ac:spMkLst>
            <pc:docMk/>
            <pc:sldMk cId="1973909351" sldId="290"/>
            <ac:spMk id="38" creationId="{179ADCA5-3664-43D8-AD93-143B16AF8A71}"/>
          </ac:spMkLst>
        </pc:spChg>
        <pc:spChg chg="add mod">
          <ac:chgData name="來賓使用者" userId="" providerId="Windows Live" clId="Web-{03E4A009-B9E1-422C-B445-C39EB60B340C}" dt="2020-12-24T09:48:45.191" v="1036" actId="1076"/>
          <ac:spMkLst>
            <pc:docMk/>
            <pc:sldMk cId="1973909351" sldId="290"/>
            <ac:spMk id="40" creationId="{046FCC18-F46B-4D47-8FBC-FEE238FE659F}"/>
          </ac:spMkLst>
        </pc:spChg>
        <pc:spChg chg="add mod">
          <ac:chgData name="來賓使用者" userId="" providerId="Windows Live" clId="Web-{03E4A009-B9E1-422C-B445-C39EB60B340C}" dt="2020-12-24T09:49:03.082" v="1069" actId="20577"/>
          <ac:spMkLst>
            <pc:docMk/>
            <pc:sldMk cId="1973909351" sldId="290"/>
            <ac:spMk id="42" creationId="{03C9BC03-FA53-4EDC-938F-E5BDFAA8AF5C}"/>
          </ac:spMkLst>
        </pc:spChg>
        <pc:grpChg chg="add mod">
          <ac:chgData name="來賓使用者" userId="" providerId="Windows Live" clId="Web-{03E4A009-B9E1-422C-B445-C39EB60B340C}" dt="2020-12-24T09:48:55.145" v="1068" actId="1076"/>
          <ac:grpSpMkLst>
            <pc:docMk/>
            <pc:sldMk cId="1973909351" sldId="290"/>
            <ac:grpSpMk id="2" creationId="{19A76D88-7284-44A7-BCE4-8381A455171B}"/>
          </ac:grpSpMkLst>
        </pc:grpChg>
        <pc:picChg chg="add mod ord">
          <ac:chgData name="來賓使用者" userId="" providerId="Windows Live" clId="Web-{03E4A009-B9E1-422C-B445-C39EB60B340C}" dt="2020-12-24T09:48:45.191" v="1033" actId="1076"/>
          <ac:picMkLst>
            <pc:docMk/>
            <pc:sldMk cId="1973909351" sldId="290"/>
            <ac:picMk id="7" creationId="{C92D2930-3EF0-478F-9A70-1ECD5F5B3E7C}"/>
          </ac:picMkLst>
        </pc:picChg>
        <pc:picChg chg="add mod ord">
          <ac:chgData name="來賓使用者" userId="" providerId="Windows Live" clId="Web-{03E4A009-B9E1-422C-B445-C39EB60B340C}" dt="2020-12-24T09:48:45.191" v="1041" actId="1076"/>
          <ac:picMkLst>
            <pc:docMk/>
            <pc:sldMk cId="1973909351" sldId="290"/>
            <ac:picMk id="8" creationId="{184020CC-C74A-4AA7-BB14-AB0CF2600168}"/>
          </ac:picMkLst>
        </pc:picChg>
        <pc:picChg chg="add mod ord">
          <ac:chgData name="來賓使用者" userId="" providerId="Windows Live" clId="Web-{03E4A009-B9E1-422C-B445-C39EB60B340C}" dt="2020-12-24T09:48:45.191" v="1034" actId="1076"/>
          <ac:picMkLst>
            <pc:docMk/>
            <pc:sldMk cId="1973909351" sldId="290"/>
            <ac:picMk id="13" creationId="{51129A8C-7EA3-4CE9-847B-B55959BDDB7D}"/>
          </ac:picMkLst>
        </pc:picChg>
        <pc:picChg chg="add mod">
          <ac:chgData name="來賓使用者" userId="" providerId="Windows Live" clId="Web-{03E4A009-B9E1-422C-B445-C39EB60B340C}" dt="2020-12-24T09:48:45.191" v="1065" actId="1076"/>
          <ac:picMkLst>
            <pc:docMk/>
            <pc:sldMk cId="1973909351" sldId="290"/>
            <ac:picMk id="14" creationId="{E0CAB679-F10B-4F07-BC60-F177479E3AD4}"/>
          </ac:picMkLst>
        </pc:picChg>
        <pc:picChg chg="add mod ord">
          <ac:chgData name="來賓使用者" userId="" providerId="Windows Live" clId="Web-{03E4A009-B9E1-422C-B445-C39EB60B340C}" dt="2020-12-24T09:48:45.191" v="1051" actId="1076"/>
          <ac:picMkLst>
            <pc:docMk/>
            <pc:sldMk cId="1973909351" sldId="290"/>
            <ac:picMk id="21" creationId="{1533C70F-4B56-4284-8E30-7D3A863D1A82}"/>
          </ac:picMkLst>
        </pc:picChg>
        <pc:picChg chg="add mod">
          <ac:chgData name="來賓使用者" userId="" providerId="Windows Live" clId="Web-{03E4A009-B9E1-422C-B445-C39EB60B340C}" dt="2020-12-24T09:48:45.191" v="1053" actId="1076"/>
          <ac:picMkLst>
            <pc:docMk/>
            <pc:sldMk cId="1973909351" sldId="290"/>
            <ac:picMk id="25" creationId="{284E6EC1-1891-473C-87EE-334D6AC5EDCF}"/>
          </ac:picMkLst>
        </pc:picChg>
        <pc:picChg chg="add mod">
          <ac:chgData name="來賓使用者" userId="" providerId="Windows Live" clId="Web-{03E4A009-B9E1-422C-B445-C39EB60B340C}" dt="2020-12-24T09:48:45.191" v="1050" actId="1076"/>
          <ac:picMkLst>
            <pc:docMk/>
            <pc:sldMk cId="1973909351" sldId="290"/>
            <ac:picMk id="27" creationId="{9F6ACCC2-8E1D-44C5-85A6-3F7BA146471B}"/>
          </ac:picMkLst>
        </pc:picChg>
        <pc:picChg chg="add mod">
          <ac:chgData name="來賓使用者" userId="" providerId="Windows Live" clId="Web-{03E4A009-B9E1-422C-B445-C39EB60B340C}" dt="2020-12-24T09:48:45.191" v="1044" actId="1076"/>
          <ac:picMkLst>
            <pc:docMk/>
            <pc:sldMk cId="1973909351" sldId="290"/>
            <ac:picMk id="33" creationId="{CB5A6B7E-C98C-4700-A171-B0743890BC50}"/>
          </ac:picMkLst>
        </pc:picChg>
        <pc:picChg chg="add mod">
          <ac:chgData name="來賓使用者" userId="" providerId="Windows Live" clId="Web-{03E4A009-B9E1-422C-B445-C39EB60B340C}" dt="2020-12-24T09:48:45.191" v="1042" actId="1076"/>
          <ac:picMkLst>
            <pc:docMk/>
            <pc:sldMk cId="1973909351" sldId="290"/>
            <ac:picMk id="35" creationId="{21C6AF43-AFDB-4A41-B2CB-EFFE57DDEF8F}"/>
          </ac:picMkLst>
        </pc:picChg>
        <pc:picChg chg="add mod">
          <ac:chgData name="來賓使用者" userId="" providerId="Windows Live" clId="Web-{03E4A009-B9E1-422C-B445-C39EB60B340C}" dt="2020-12-24T09:48:45.191" v="1039" actId="1076"/>
          <ac:picMkLst>
            <pc:docMk/>
            <pc:sldMk cId="1973909351" sldId="290"/>
            <ac:picMk id="37" creationId="{4D3CA74F-E447-40F7-B2D8-7F6FF69A0018}"/>
          </ac:picMkLst>
        </pc:picChg>
        <pc:picChg chg="add mod">
          <ac:chgData name="來賓使用者" userId="" providerId="Windows Live" clId="Web-{03E4A009-B9E1-422C-B445-C39EB60B340C}" dt="2020-12-24T09:48:45.191" v="1035" actId="1076"/>
          <ac:picMkLst>
            <pc:docMk/>
            <pc:sldMk cId="1973909351" sldId="290"/>
            <ac:picMk id="41" creationId="{27E02E11-5663-4806-BA44-09A0B9A60278}"/>
          </ac:picMkLst>
        </pc:picChg>
        <pc:cxnChg chg="add mod">
          <ac:chgData name="來賓使用者" userId="" providerId="Windows Live" clId="Web-{03E4A009-B9E1-422C-B445-C39EB60B340C}" dt="2020-12-24T09:48:45.191" v="1063" actId="1076"/>
          <ac:cxnSpMkLst>
            <pc:docMk/>
            <pc:sldMk cId="1973909351" sldId="290"/>
            <ac:cxnSpMk id="9" creationId="{17F11573-7321-4E2B-BEA3-8F9A497C571B}"/>
          </ac:cxnSpMkLst>
        </pc:cxnChg>
        <pc:cxnChg chg="add mod">
          <ac:chgData name="來賓使用者" userId="" providerId="Windows Live" clId="Web-{03E4A009-B9E1-422C-B445-C39EB60B340C}" dt="2020-12-24T09:48:45.191" v="1062" actId="1076"/>
          <ac:cxnSpMkLst>
            <pc:docMk/>
            <pc:sldMk cId="1973909351" sldId="290"/>
            <ac:cxnSpMk id="10" creationId="{BFE692D8-2661-4FE3-82FF-E321E3C58065}"/>
          </ac:cxnSpMkLst>
        </pc:cxnChg>
        <pc:cxnChg chg="add mod ord">
          <ac:chgData name="來賓使用者" userId="" providerId="Windows Live" clId="Web-{03E4A009-B9E1-422C-B445-C39EB60B340C}" dt="2020-12-24T09:48:45.191" v="1066" actId="1076"/>
          <ac:cxnSpMkLst>
            <pc:docMk/>
            <pc:sldMk cId="1973909351" sldId="290"/>
            <ac:cxnSpMk id="16" creationId="{F7D89ABF-3DFE-4D5B-BE93-4A2E45B10ACE}"/>
          </ac:cxnSpMkLst>
        </pc:cxnChg>
        <pc:cxnChg chg="add mod">
          <ac:chgData name="來賓使用者" userId="" providerId="Windows Live" clId="Web-{03E4A009-B9E1-422C-B445-C39EB60B340C}" dt="2020-12-24T09:48:45.191" v="1059" actId="1076"/>
          <ac:cxnSpMkLst>
            <pc:docMk/>
            <pc:sldMk cId="1973909351" sldId="290"/>
            <ac:cxnSpMk id="17" creationId="{5EB27A46-234F-4A48-8859-4B145EFCFAE3}"/>
          </ac:cxnSpMkLst>
        </pc:cxnChg>
        <pc:cxnChg chg="add mod">
          <ac:chgData name="來賓使用者" userId="" providerId="Windows Live" clId="Web-{03E4A009-B9E1-422C-B445-C39EB60B340C}" dt="2020-12-24T09:48:45.191" v="1058" actId="1076"/>
          <ac:cxnSpMkLst>
            <pc:docMk/>
            <pc:sldMk cId="1973909351" sldId="290"/>
            <ac:cxnSpMk id="19" creationId="{E8D348F3-5DCA-40CD-BEF1-F5B0649D357B}"/>
          </ac:cxnSpMkLst>
        </pc:cxnChg>
        <pc:cxnChg chg="add mod">
          <ac:chgData name="來賓使用者" userId="" providerId="Windows Live" clId="Web-{03E4A009-B9E1-422C-B445-C39EB60B340C}" dt="2020-12-24T09:48:45.191" v="1057" actId="1076"/>
          <ac:cxnSpMkLst>
            <pc:docMk/>
            <pc:sldMk cId="1973909351" sldId="290"/>
            <ac:cxnSpMk id="20" creationId="{8F973617-D7DF-4CC8-987E-A0A78647E678}"/>
          </ac:cxnSpMkLst>
        </pc:cxnChg>
        <pc:cxnChg chg="add mod">
          <ac:chgData name="來賓使用者" userId="" providerId="Windows Live" clId="Web-{03E4A009-B9E1-422C-B445-C39EB60B340C}" dt="2020-12-24T09:48:45.191" v="1054" actId="1076"/>
          <ac:cxnSpMkLst>
            <pc:docMk/>
            <pc:sldMk cId="1973909351" sldId="290"/>
            <ac:cxnSpMk id="24" creationId="{7081039F-8BDB-4B82-905D-BC06A8CA29CC}"/>
          </ac:cxnSpMkLst>
        </pc:cxnChg>
        <pc:cxnChg chg="add mod">
          <ac:chgData name="來賓使用者" userId="" providerId="Windows Live" clId="Web-{03E4A009-B9E1-422C-B445-C39EB60B340C}" dt="2020-12-24T09:48:45.191" v="1049" actId="1076"/>
          <ac:cxnSpMkLst>
            <pc:docMk/>
            <pc:sldMk cId="1973909351" sldId="290"/>
            <ac:cxnSpMk id="28" creationId="{BCE6866E-79BA-4B6F-92AD-2DCE590865CC}"/>
          </ac:cxnSpMkLst>
        </pc:cxnChg>
        <pc:cxnChg chg="add mod">
          <ac:chgData name="來賓使用者" userId="" providerId="Windows Live" clId="Web-{03E4A009-B9E1-422C-B445-C39EB60B340C}" dt="2020-12-24T09:48:45.191" v="1048" actId="1076"/>
          <ac:cxnSpMkLst>
            <pc:docMk/>
            <pc:sldMk cId="1973909351" sldId="290"/>
            <ac:cxnSpMk id="29" creationId="{662B8EE0-2DB0-4B91-9947-5936BF30DDEE}"/>
          </ac:cxnSpMkLst>
        </pc:cxnChg>
        <pc:cxnChg chg="add mod">
          <ac:chgData name="來賓使用者" userId="" providerId="Windows Live" clId="Web-{03E4A009-B9E1-422C-B445-C39EB60B340C}" dt="2020-12-24T09:48:45.191" v="1045" actId="1076"/>
          <ac:cxnSpMkLst>
            <pc:docMk/>
            <pc:sldMk cId="1973909351" sldId="290"/>
            <ac:cxnSpMk id="32" creationId="{8833CA71-3446-419D-AA0F-AB3C681262F9}"/>
          </ac:cxnSpMkLst>
        </pc:cxnChg>
        <pc:cxnChg chg="add mod">
          <ac:chgData name="來賓使用者" userId="" providerId="Windows Live" clId="Web-{03E4A009-B9E1-422C-B445-C39EB60B340C}" dt="2020-12-24T09:48:45.191" v="1040" actId="1076"/>
          <ac:cxnSpMkLst>
            <pc:docMk/>
            <pc:sldMk cId="1973909351" sldId="290"/>
            <ac:cxnSpMk id="36" creationId="{38D27B20-FDE3-4D6B-BA4C-B252F681D48A}"/>
          </ac:cxnSpMkLst>
        </pc:cxnChg>
        <pc:cxnChg chg="add mod">
          <ac:chgData name="來賓使用者" userId="" providerId="Windows Live" clId="Web-{03E4A009-B9E1-422C-B445-C39EB60B340C}" dt="2020-12-24T09:48:45.191" v="1037" actId="1076"/>
          <ac:cxnSpMkLst>
            <pc:docMk/>
            <pc:sldMk cId="1973909351" sldId="290"/>
            <ac:cxnSpMk id="39" creationId="{441149F5-DF4E-4CF9-97D1-D212421A73D1}"/>
          </ac:cxnSpMkLst>
        </pc:cxnChg>
      </pc:sldChg>
      <pc:sldChg chg="addSp modSp">
        <pc:chgData name="來賓使用者" userId="" providerId="Windows Live" clId="Web-{03E4A009-B9E1-422C-B445-C39EB60B340C}" dt="2020-12-24T08:38:11.052" v="265"/>
        <pc:sldMkLst>
          <pc:docMk/>
          <pc:sldMk cId="1383852965" sldId="292"/>
        </pc:sldMkLst>
        <pc:picChg chg="add mod">
          <ac:chgData name="來賓使用者" userId="" providerId="Windows Live" clId="Web-{03E4A009-B9E1-422C-B445-C39EB60B340C}" dt="2020-12-24T08:38:11.052" v="265"/>
          <ac:picMkLst>
            <pc:docMk/>
            <pc:sldMk cId="1383852965" sldId="292"/>
            <ac:picMk id="5" creationId="{AAF3E89F-DEE1-4FD3-9903-2D3640BFC2E0}"/>
          </ac:picMkLst>
        </pc:picChg>
      </pc:sldChg>
      <pc:sldChg chg="modSp">
        <pc:chgData name="來賓使用者" userId="" providerId="Windows Live" clId="Web-{03E4A009-B9E1-422C-B445-C39EB60B340C}" dt="2020-12-24T08:11:09.437" v="161" actId="20577"/>
        <pc:sldMkLst>
          <pc:docMk/>
          <pc:sldMk cId="2083929462" sldId="293"/>
        </pc:sldMkLst>
        <pc:spChg chg="mod">
          <ac:chgData name="來賓使用者" userId="" providerId="Windows Live" clId="Web-{03E4A009-B9E1-422C-B445-C39EB60B340C}" dt="2020-12-24T08:11:09.437" v="161" actId="20577"/>
          <ac:spMkLst>
            <pc:docMk/>
            <pc:sldMk cId="2083929462" sldId="293"/>
            <ac:spMk id="3" creationId="{2397F8D0-740C-44A0-A8A4-D43726126086}"/>
          </ac:spMkLst>
        </pc:spChg>
      </pc:sldChg>
      <pc:sldChg chg="addSp delSp modSp">
        <pc:chgData name="來賓使用者" userId="" providerId="Windows Live" clId="Web-{03E4A009-B9E1-422C-B445-C39EB60B340C}" dt="2020-12-24T08:43:12.464" v="303"/>
        <pc:sldMkLst>
          <pc:docMk/>
          <pc:sldMk cId="1609102757" sldId="295"/>
        </pc:sldMkLst>
        <pc:picChg chg="add mod ord">
          <ac:chgData name="來賓使用者" userId="" providerId="Windows Live" clId="Web-{03E4A009-B9E1-422C-B445-C39EB60B340C}" dt="2020-12-24T08:43:12.464" v="303"/>
          <ac:picMkLst>
            <pc:docMk/>
            <pc:sldMk cId="1609102757" sldId="295"/>
            <ac:picMk id="3" creationId="{D3F4A419-3905-4D93-9C61-612900C99EBD}"/>
          </ac:picMkLst>
        </pc:picChg>
        <pc:picChg chg="del">
          <ac:chgData name="來賓使用者" userId="" providerId="Windows Live" clId="Web-{03E4A009-B9E1-422C-B445-C39EB60B340C}" dt="2020-12-24T08:42:55.620" v="296"/>
          <ac:picMkLst>
            <pc:docMk/>
            <pc:sldMk cId="1609102757" sldId="295"/>
            <ac:picMk id="5" creationId="{AAF3E89F-DEE1-4FD3-9903-2D3640BFC2E0}"/>
          </ac:picMkLst>
        </pc:picChg>
      </pc:sldChg>
      <pc:sldChg chg="addSp modSp">
        <pc:chgData name="來賓使用者" userId="" providerId="Windows Live" clId="Web-{03E4A009-B9E1-422C-B445-C39EB60B340C}" dt="2020-12-24T08:31:27.856" v="258" actId="1076"/>
        <pc:sldMkLst>
          <pc:docMk/>
          <pc:sldMk cId="1766158202" sldId="296"/>
        </pc:sldMkLst>
        <pc:spChg chg="add mod">
          <ac:chgData name="來賓使用者" userId="" providerId="Windows Live" clId="Web-{03E4A009-B9E1-422C-B445-C39EB60B340C}" dt="2020-12-24T08:31:23.575" v="257" actId="1076"/>
          <ac:spMkLst>
            <pc:docMk/>
            <pc:sldMk cId="1766158202" sldId="296"/>
            <ac:spMk id="6" creationId="{F9850285-8BAF-4615-9071-B7DB5A59537B}"/>
          </ac:spMkLst>
        </pc:spChg>
        <pc:spChg chg="add mod">
          <ac:chgData name="來賓使用者" userId="" providerId="Windows Live" clId="Web-{03E4A009-B9E1-422C-B445-C39EB60B340C}" dt="2020-12-24T08:31:02.934" v="245" actId="20577"/>
          <ac:spMkLst>
            <pc:docMk/>
            <pc:sldMk cId="1766158202" sldId="296"/>
            <ac:spMk id="18" creationId="{A39AB156-4A16-4691-8BDC-21CCFE57F70A}"/>
          </ac:spMkLst>
        </pc:spChg>
        <pc:spChg chg="add mod">
          <ac:chgData name="來賓使用者" userId="" providerId="Windows Live" clId="Web-{03E4A009-B9E1-422C-B445-C39EB60B340C}" dt="2020-12-24T08:31:12.559" v="255" actId="20577"/>
          <ac:spMkLst>
            <pc:docMk/>
            <pc:sldMk cId="1766158202" sldId="296"/>
            <ac:spMk id="19" creationId="{FA69841E-B705-4790-95F0-CF6E380C0029}"/>
          </ac:spMkLst>
        </pc:spChg>
        <pc:grpChg chg="add mod">
          <ac:chgData name="來賓使用者" userId="" providerId="Windows Live" clId="Web-{03E4A009-B9E1-422C-B445-C39EB60B340C}" dt="2020-12-24T08:31:27.856" v="258" actId="1076"/>
          <ac:grpSpMkLst>
            <pc:docMk/>
            <pc:sldMk cId="1766158202" sldId="296"/>
            <ac:grpSpMk id="7" creationId="{3F470124-1671-4170-805C-19E6CBC72382}"/>
          </ac:grpSpMkLst>
        </pc:grpChg>
        <pc:picChg chg="mod">
          <ac:chgData name="來賓使用者" userId="" providerId="Windows Live" clId="Web-{03E4A009-B9E1-422C-B445-C39EB60B340C}" dt="2020-12-24T08:26:57.429" v="214"/>
          <ac:picMkLst>
            <pc:docMk/>
            <pc:sldMk cId="1766158202" sldId="296"/>
            <ac:picMk id="3" creationId="{F4D60B9F-D264-43DD-B2F8-6BAD1266EB4D}"/>
          </ac:picMkLst>
        </pc:picChg>
      </pc:sldChg>
      <pc:sldChg chg="addSp modSp add ord replId">
        <pc:chgData name="來賓使用者" userId="" providerId="Windows Live" clId="Web-{03E4A009-B9E1-422C-B445-C39EB60B340C}" dt="2020-12-24T08:40:44.915" v="283" actId="20577"/>
        <pc:sldMkLst>
          <pc:docMk/>
          <pc:sldMk cId="3825589934" sldId="299"/>
        </pc:sldMkLst>
        <pc:spChg chg="mod">
          <ac:chgData name="來賓使用者" userId="" providerId="Windows Live" clId="Web-{03E4A009-B9E1-422C-B445-C39EB60B340C}" dt="2020-12-24T08:40:44.915" v="283" actId="20577"/>
          <ac:spMkLst>
            <pc:docMk/>
            <pc:sldMk cId="3825589934" sldId="299"/>
            <ac:spMk id="2" creationId="{2A96B844-31BA-4ACE-871C-EEB02EB4C640}"/>
          </ac:spMkLst>
        </pc:spChg>
        <pc:picChg chg="add">
          <ac:chgData name="來賓使用者" userId="" providerId="Windows Live" clId="Web-{03E4A009-B9E1-422C-B445-C39EB60B340C}" dt="2020-12-24T08:39:58.242" v="269"/>
          <ac:picMkLst>
            <pc:docMk/>
            <pc:sldMk cId="3825589934" sldId="299"/>
            <ac:picMk id="3" creationId="{16B510F7-C02F-4989-A4A5-6F735CFE676E}"/>
          </ac:picMkLst>
        </pc:picChg>
      </pc:sldChg>
      <pc:sldChg chg="add del replId">
        <pc:chgData name="來賓使用者" userId="" providerId="Windows Live" clId="Web-{03E4A009-B9E1-422C-B445-C39EB60B340C}" dt="2020-12-24T08:59:38.566" v="390"/>
        <pc:sldMkLst>
          <pc:docMk/>
          <pc:sldMk cId="1110354718" sldId="301"/>
        </pc:sldMkLst>
      </pc:sldChg>
      <pc:sldChg chg="modSp add del replId">
        <pc:chgData name="來賓使用者" userId="" providerId="Windows Live" clId="Web-{03E4A009-B9E1-422C-B445-C39EB60B340C}" dt="2020-12-24T09:00:33.145" v="407"/>
        <pc:sldMkLst>
          <pc:docMk/>
          <pc:sldMk cId="1333683164" sldId="302"/>
        </pc:sldMkLst>
        <pc:spChg chg="mod">
          <ac:chgData name="來賓使用者" userId="" providerId="Windows Live" clId="Web-{03E4A009-B9E1-422C-B445-C39EB60B340C}" dt="2020-12-24T09:00:21.708" v="392" actId="20577"/>
          <ac:spMkLst>
            <pc:docMk/>
            <pc:sldMk cId="1333683164" sldId="302"/>
            <ac:spMk id="2" creationId="{E8346AA4-4D03-4067-A718-C2A1467F2D6D}"/>
          </ac:spMkLst>
        </pc:spChg>
      </pc:sldChg>
      <pc:sldChg chg="modSp add replId">
        <pc:chgData name="來賓使用者" userId="" providerId="Windows Live" clId="Web-{03E4A009-B9E1-422C-B445-C39EB60B340C}" dt="2020-12-24T09:00:52.739" v="410" actId="20577"/>
        <pc:sldMkLst>
          <pc:docMk/>
          <pc:sldMk cId="3138607651" sldId="303"/>
        </pc:sldMkLst>
        <pc:spChg chg="mod">
          <ac:chgData name="來賓使用者" userId="" providerId="Windows Live" clId="Web-{03E4A009-B9E1-422C-B445-C39EB60B340C}" dt="2020-12-24T09:00:52.739" v="410" actId="20577"/>
          <ac:spMkLst>
            <pc:docMk/>
            <pc:sldMk cId="3138607651" sldId="303"/>
            <ac:spMk id="2" creationId="{54B822E9-5C43-46DA-BE25-9E112F43F302}"/>
          </ac:spMkLst>
        </pc:spChg>
        <pc:spChg chg="mod">
          <ac:chgData name="來賓使用者" userId="" providerId="Windows Live" clId="Web-{03E4A009-B9E1-422C-B445-C39EB60B340C}" dt="2020-12-24T09:00:47.067" v="408"/>
          <ac:spMkLst>
            <pc:docMk/>
            <pc:sldMk cId="3138607651" sldId="303"/>
            <ac:spMk id="3" creationId="{0A17BA2A-423E-4A61-AF2B-4137C2FEC474}"/>
          </ac:spMkLst>
        </pc:spChg>
      </pc:sldChg>
      <pc:sldChg chg="addSp delSp modSp add replId">
        <pc:chgData name="來賓使用者" userId="" providerId="Windows Live" clId="Web-{03E4A009-B9E1-422C-B445-C39EB60B340C}" dt="2020-12-24T09:48:04.925" v="996"/>
        <pc:sldMkLst>
          <pc:docMk/>
          <pc:sldMk cId="125069124" sldId="304"/>
        </pc:sldMkLst>
        <pc:spChg chg="mod">
          <ac:chgData name="來賓使用者" userId="" providerId="Windows Live" clId="Web-{03E4A009-B9E1-422C-B445-C39EB60B340C}" dt="2020-12-24T09:07:28.076" v="570" actId="20577"/>
          <ac:spMkLst>
            <pc:docMk/>
            <pc:sldMk cId="125069124" sldId="304"/>
            <ac:spMk id="2" creationId="{097F1614-5627-43BA-A91D-F68F7014E2A3}"/>
          </ac:spMkLst>
        </pc:spChg>
        <pc:picChg chg="del">
          <ac:chgData name="來賓使用者" userId="" providerId="Windows Live" clId="Web-{03E4A009-B9E1-422C-B445-C39EB60B340C}" dt="2020-12-24T09:40:43.837" v="965"/>
          <ac:picMkLst>
            <pc:docMk/>
            <pc:sldMk cId="125069124" sldId="304"/>
            <ac:picMk id="3" creationId="{D3F4A419-3905-4D93-9C61-612900C99EBD}"/>
          </ac:picMkLst>
        </pc:picChg>
        <pc:picChg chg="add mod">
          <ac:chgData name="來賓使用者" userId="" providerId="Windows Live" clId="Web-{03E4A009-B9E1-422C-B445-C39EB60B340C}" dt="2020-12-24T09:48:04.925" v="996"/>
          <ac:picMkLst>
            <pc:docMk/>
            <pc:sldMk cId="125069124" sldId="304"/>
            <ac:picMk id="4" creationId="{CDEC580E-1E80-4125-9335-A804AD181BCB}"/>
          </ac:picMkLst>
        </pc:picChg>
      </pc:sldChg>
      <pc:sldChg chg="delSp modSp add replId">
        <pc:chgData name="來賓使用者" userId="" providerId="Windows Live" clId="Web-{03E4A009-B9E1-422C-B445-C39EB60B340C}" dt="2020-12-24T09:40:48.134" v="966"/>
        <pc:sldMkLst>
          <pc:docMk/>
          <pc:sldMk cId="464146833" sldId="305"/>
        </pc:sldMkLst>
        <pc:spChg chg="mod">
          <ac:chgData name="來賓使用者" userId="" providerId="Windows Live" clId="Web-{03E4A009-B9E1-422C-B445-C39EB60B340C}" dt="2020-12-24T09:07:44.092" v="588" actId="20577"/>
          <ac:spMkLst>
            <pc:docMk/>
            <pc:sldMk cId="464146833" sldId="305"/>
            <ac:spMk id="2" creationId="{097F1614-5627-43BA-A91D-F68F7014E2A3}"/>
          </ac:spMkLst>
        </pc:spChg>
        <pc:picChg chg="del">
          <ac:chgData name="來賓使用者" userId="" providerId="Windows Live" clId="Web-{03E4A009-B9E1-422C-B445-C39EB60B340C}" dt="2020-12-24T09:40:48.134" v="966"/>
          <ac:picMkLst>
            <pc:docMk/>
            <pc:sldMk cId="464146833" sldId="305"/>
            <ac:picMk id="3" creationId="{D3F4A419-3905-4D93-9C61-612900C99EBD}"/>
          </ac:picMkLst>
        </pc:picChg>
      </pc:sldChg>
      <pc:sldChg chg="addSp delSp modSp add mod replId setBg modClrScheme chgLayout">
        <pc:chgData name="來賓使用者" userId="" providerId="Windows Live" clId="Web-{03E4A009-B9E1-422C-B445-C39EB60B340C}" dt="2020-12-24T09:11:05.127" v="600" actId="14100"/>
        <pc:sldMkLst>
          <pc:docMk/>
          <pc:sldMk cId="2504592322" sldId="306"/>
        </pc:sldMkLst>
        <pc:spChg chg="del">
          <ac:chgData name="來賓使用者" userId="" providerId="Windows Live" clId="Web-{03E4A009-B9E1-422C-B445-C39EB60B340C}" dt="2020-12-24T09:10:34.345" v="593"/>
          <ac:spMkLst>
            <pc:docMk/>
            <pc:sldMk cId="2504592322" sldId="306"/>
            <ac:spMk id="2" creationId="{77CF9BAF-8395-49B3-B08B-8E05B059D5CA}"/>
          </ac:spMkLst>
        </pc:spChg>
        <pc:spChg chg="del">
          <ac:chgData name="來賓使用者" userId="" providerId="Windows Live" clId="Web-{03E4A009-B9E1-422C-B445-C39EB60B340C}" dt="2020-12-24T09:09:46.907" v="592"/>
          <ac:spMkLst>
            <pc:docMk/>
            <pc:sldMk cId="2504592322" sldId="306"/>
            <ac:spMk id="3" creationId="{AEE34534-AB8F-4D95-984E-04FDAE0502E2}"/>
          </ac:spMkLst>
        </pc:spChg>
        <pc:spChg chg="add">
          <ac:chgData name="來賓使用者" userId="" providerId="Windows Live" clId="Web-{03E4A009-B9E1-422C-B445-C39EB60B340C}" dt="2020-12-24T09:10:53.345" v="597"/>
          <ac:spMkLst>
            <pc:docMk/>
            <pc:sldMk cId="2504592322" sldId="306"/>
            <ac:spMk id="9" creationId="{4434DCA8-BC57-40AE-94D7-754460957E7F}"/>
          </ac:spMkLst>
        </pc:spChg>
        <pc:spChg chg="add">
          <ac:chgData name="來賓使用者" userId="" providerId="Windows Live" clId="Web-{03E4A009-B9E1-422C-B445-C39EB60B340C}" dt="2020-12-24T09:10:53.345" v="597"/>
          <ac:spMkLst>
            <pc:docMk/>
            <pc:sldMk cId="2504592322" sldId="306"/>
            <ac:spMk id="13" creationId="{D43CA6E1-DE85-4998-B1CA-2B617EDF60F8}"/>
          </ac:spMkLst>
        </pc:spChg>
        <pc:picChg chg="add mod ord">
          <ac:chgData name="來賓使用者" userId="" providerId="Windows Live" clId="Web-{03E4A009-B9E1-422C-B445-C39EB60B340C}" dt="2020-12-24T09:11:05.127" v="600" actId="14100"/>
          <ac:picMkLst>
            <pc:docMk/>
            <pc:sldMk cId="2504592322" sldId="306"/>
            <ac:picMk id="4" creationId="{05E97C8D-76D4-4D03-8C8D-3517A9C71311}"/>
          </ac:picMkLst>
        </pc:picChg>
        <pc:picChg chg="add">
          <ac:chgData name="來賓使用者" userId="" providerId="Windows Live" clId="Web-{03E4A009-B9E1-422C-B445-C39EB60B340C}" dt="2020-12-24T09:10:53.345" v="597"/>
          <ac:picMkLst>
            <pc:docMk/>
            <pc:sldMk cId="2504592322" sldId="306"/>
            <ac:picMk id="11" creationId="{E93A23A1-FB7B-4C57-8240-0B6015C11161}"/>
          </ac:picMkLst>
        </pc:picChg>
        <pc:picChg chg="add">
          <ac:chgData name="來賓使用者" userId="" providerId="Windows Live" clId="Web-{03E4A009-B9E1-422C-B445-C39EB60B340C}" dt="2020-12-24T09:10:53.345" v="597"/>
          <ac:picMkLst>
            <pc:docMk/>
            <pc:sldMk cId="2504592322" sldId="306"/>
            <ac:picMk id="15" creationId="{AD162A3C-D7A8-4B2A-94B1-73192CBC573B}"/>
          </ac:picMkLst>
        </pc:picChg>
        <pc:picChg chg="add">
          <ac:chgData name="來賓使用者" userId="" providerId="Windows Live" clId="Web-{03E4A009-B9E1-422C-B445-C39EB60B340C}" dt="2020-12-24T09:10:53.345" v="597"/>
          <ac:picMkLst>
            <pc:docMk/>
            <pc:sldMk cId="2504592322" sldId="306"/>
            <ac:picMk id="17" creationId="{6B8F1012-6DEE-4829-9F32-620A71109464}"/>
          </ac:picMkLst>
        </pc:picChg>
      </pc:sldChg>
      <pc:sldChg chg="modSp add replId">
        <pc:chgData name="來賓使用者" userId="" providerId="Windows Live" clId="Web-{03E4A009-B9E1-422C-B445-C39EB60B340C}" dt="2020-12-24T09:14:51.038" v="641" actId="20577"/>
        <pc:sldMkLst>
          <pc:docMk/>
          <pc:sldMk cId="4130631595" sldId="307"/>
        </pc:sldMkLst>
        <pc:spChg chg="mod">
          <ac:chgData name="來賓使用者" userId="" providerId="Windows Live" clId="Web-{03E4A009-B9E1-422C-B445-C39EB60B340C}" dt="2020-12-24T09:14:41.350" v="615" actId="20577"/>
          <ac:spMkLst>
            <pc:docMk/>
            <pc:sldMk cId="4130631595" sldId="307"/>
            <ac:spMk id="2" creationId="{54B822E9-5C43-46DA-BE25-9E112F43F302}"/>
          </ac:spMkLst>
        </pc:spChg>
        <pc:spChg chg="mod">
          <ac:chgData name="來賓使用者" userId="" providerId="Windows Live" clId="Web-{03E4A009-B9E1-422C-B445-C39EB60B340C}" dt="2020-12-24T09:14:51.038" v="641" actId="20577"/>
          <ac:spMkLst>
            <pc:docMk/>
            <pc:sldMk cId="4130631595" sldId="307"/>
            <ac:spMk id="3" creationId="{0A17BA2A-423E-4A61-AF2B-4137C2FEC474}"/>
          </ac:spMkLst>
        </pc:spChg>
      </pc:sldChg>
    </pc:docChg>
  </pc:docChgLst>
  <pc:docChgLst>
    <pc:chgData name="來賓使用者" providerId="Windows Live" clId="Web-{28618CE1-F77C-465D-9E9D-76B4862C5912}"/>
    <pc:docChg chg="addSld modSld sldOrd">
      <pc:chgData name="來賓使用者" userId="" providerId="Windows Live" clId="Web-{28618CE1-F77C-465D-9E9D-76B4862C5912}" dt="2020-12-24T07:20:54.263" v="307" actId="20577"/>
      <pc:docMkLst>
        <pc:docMk/>
      </pc:docMkLst>
      <pc:sldChg chg="modSp">
        <pc:chgData name="來賓使用者" userId="" providerId="Windows Live" clId="Web-{28618CE1-F77C-465D-9E9D-76B4862C5912}" dt="2020-12-24T07:04:36.095" v="5" actId="20577"/>
        <pc:sldMkLst>
          <pc:docMk/>
          <pc:sldMk cId="3963842846" sldId="257"/>
        </pc:sldMkLst>
        <pc:spChg chg="mod">
          <ac:chgData name="來賓使用者" userId="" providerId="Windows Live" clId="Web-{28618CE1-F77C-465D-9E9D-76B4862C5912}" dt="2020-12-24T07:04:29.954" v="2" actId="20577"/>
          <ac:spMkLst>
            <pc:docMk/>
            <pc:sldMk cId="3963842846" sldId="257"/>
            <ac:spMk id="2" creationId="{54B822E9-5C43-46DA-BE25-9E112F43F302}"/>
          </ac:spMkLst>
        </pc:spChg>
        <pc:spChg chg="mod">
          <ac:chgData name="來賓使用者" userId="" providerId="Windows Live" clId="Web-{28618CE1-F77C-465D-9E9D-76B4862C5912}" dt="2020-12-24T07:04:36.095" v="5" actId="20577"/>
          <ac:spMkLst>
            <pc:docMk/>
            <pc:sldMk cId="3963842846" sldId="257"/>
            <ac:spMk id="3" creationId="{0A17BA2A-423E-4A61-AF2B-4137C2FEC474}"/>
          </ac:spMkLst>
        </pc:spChg>
      </pc:sldChg>
      <pc:sldChg chg="modSp new ord">
        <pc:chgData name="來賓使用者" userId="" providerId="Windows Live" clId="Web-{28618CE1-F77C-465D-9E9D-76B4862C5912}" dt="2020-12-24T07:06:34.691" v="90" actId="20577"/>
        <pc:sldMkLst>
          <pc:docMk/>
          <pc:sldMk cId="2951501468" sldId="259"/>
        </pc:sldMkLst>
        <pc:spChg chg="mod">
          <ac:chgData name="來賓使用者" userId="" providerId="Windows Live" clId="Web-{28618CE1-F77C-465D-9E9D-76B4862C5912}" dt="2020-12-24T07:06:34.691" v="90" actId="20577"/>
          <ac:spMkLst>
            <pc:docMk/>
            <pc:sldMk cId="2951501468" sldId="259"/>
            <ac:spMk id="2" creationId="{2A96B844-31BA-4ACE-871C-EEB02EB4C640}"/>
          </ac:spMkLst>
        </pc:spChg>
        <pc:spChg chg="mod">
          <ac:chgData name="來賓使用者" userId="" providerId="Windows Live" clId="Web-{28618CE1-F77C-465D-9E9D-76B4862C5912}" dt="2020-12-24T07:06:33.457" v="87" actId="20577"/>
          <ac:spMkLst>
            <pc:docMk/>
            <pc:sldMk cId="2951501468" sldId="259"/>
            <ac:spMk id="3" creationId="{1AB2EBCB-0EF6-4C5C-8377-FB09FDA2C7DB}"/>
          </ac:spMkLst>
        </pc:spChg>
      </pc:sldChg>
      <pc:sldChg chg="modSp add replId">
        <pc:chgData name="來賓使用者" userId="" providerId="Windows Live" clId="Web-{28618CE1-F77C-465D-9E9D-76B4862C5912}" dt="2020-12-24T07:06:07.847" v="73" actId="20577"/>
        <pc:sldMkLst>
          <pc:docMk/>
          <pc:sldMk cId="1725431478" sldId="260"/>
        </pc:sldMkLst>
        <pc:spChg chg="mod">
          <ac:chgData name="來賓使用者" userId="" providerId="Windows Live" clId="Web-{28618CE1-F77C-465D-9E9D-76B4862C5912}" dt="2020-12-24T07:06:03.472" v="70" actId="20577"/>
          <ac:spMkLst>
            <pc:docMk/>
            <pc:sldMk cId="1725431478" sldId="260"/>
            <ac:spMk id="2" creationId="{2A96B844-31BA-4ACE-871C-EEB02EB4C640}"/>
          </ac:spMkLst>
        </pc:spChg>
        <pc:spChg chg="mod">
          <ac:chgData name="來賓使用者" userId="" providerId="Windows Live" clId="Web-{28618CE1-F77C-465D-9E9D-76B4862C5912}" dt="2020-12-24T07:06:07.847" v="73" actId="20577"/>
          <ac:spMkLst>
            <pc:docMk/>
            <pc:sldMk cId="1725431478" sldId="260"/>
            <ac:spMk id="3" creationId="{1AB2EBCB-0EF6-4C5C-8377-FB09FDA2C7DB}"/>
          </ac:spMkLst>
        </pc:spChg>
      </pc:sldChg>
      <pc:sldChg chg="modSp add replId">
        <pc:chgData name="來賓使用者" userId="" providerId="Windows Live" clId="Web-{28618CE1-F77C-465D-9E9D-76B4862C5912}" dt="2020-12-24T07:06:44.535" v="93" actId="20577"/>
        <pc:sldMkLst>
          <pc:docMk/>
          <pc:sldMk cId="2575234558" sldId="261"/>
        </pc:sldMkLst>
        <pc:spChg chg="mod">
          <ac:chgData name="來賓使用者" userId="" providerId="Windows Live" clId="Web-{28618CE1-F77C-465D-9E9D-76B4862C5912}" dt="2020-12-24T07:06:20.910" v="84" actId="20577"/>
          <ac:spMkLst>
            <pc:docMk/>
            <pc:sldMk cId="2575234558" sldId="261"/>
            <ac:spMk id="2" creationId="{2A96B844-31BA-4ACE-871C-EEB02EB4C640}"/>
          </ac:spMkLst>
        </pc:spChg>
        <pc:spChg chg="mod">
          <ac:chgData name="來賓使用者" userId="" providerId="Windows Live" clId="Web-{28618CE1-F77C-465D-9E9D-76B4862C5912}" dt="2020-12-24T07:06:44.535" v="93" actId="20577"/>
          <ac:spMkLst>
            <pc:docMk/>
            <pc:sldMk cId="2575234558" sldId="261"/>
            <ac:spMk id="3" creationId="{1AB2EBCB-0EF6-4C5C-8377-FB09FDA2C7DB}"/>
          </ac:spMkLst>
        </pc:spChg>
      </pc:sldChg>
      <pc:sldChg chg="modSp add replId">
        <pc:chgData name="來賓使用者" userId="" providerId="Windows Live" clId="Web-{28618CE1-F77C-465D-9E9D-76B4862C5912}" dt="2020-12-24T07:06:58.723" v="99" actId="20577"/>
        <pc:sldMkLst>
          <pc:docMk/>
          <pc:sldMk cId="1056834313" sldId="262"/>
        </pc:sldMkLst>
        <pc:spChg chg="mod">
          <ac:chgData name="來賓使用者" userId="" providerId="Windows Live" clId="Web-{28618CE1-F77C-465D-9E9D-76B4862C5912}" dt="2020-12-24T07:06:55.208" v="96" actId="20577"/>
          <ac:spMkLst>
            <pc:docMk/>
            <pc:sldMk cId="1056834313" sldId="262"/>
            <ac:spMk id="2" creationId="{2A96B844-31BA-4ACE-871C-EEB02EB4C640}"/>
          </ac:spMkLst>
        </pc:spChg>
        <pc:spChg chg="mod">
          <ac:chgData name="來賓使用者" userId="" providerId="Windows Live" clId="Web-{28618CE1-F77C-465D-9E9D-76B4862C5912}" dt="2020-12-24T07:06:58.723" v="99" actId="20577"/>
          <ac:spMkLst>
            <pc:docMk/>
            <pc:sldMk cId="1056834313" sldId="262"/>
            <ac:spMk id="3" creationId="{1AB2EBCB-0EF6-4C5C-8377-FB09FDA2C7DB}"/>
          </ac:spMkLst>
        </pc:spChg>
      </pc:sldChg>
      <pc:sldChg chg="modSp add replId">
        <pc:chgData name="來賓使用者" userId="" providerId="Windows Live" clId="Web-{28618CE1-F77C-465D-9E9D-76B4862C5912}" dt="2020-12-24T07:07:25.021" v="109" actId="20577"/>
        <pc:sldMkLst>
          <pc:docMk/>
          <pc:sldMk cId="1711391102" sldId="263"/>
        </pc:sldMkLst>
        <pc:spChg chg="mod">
          <ac:chgData name="來賓使用者" userId="" providerId="Windows Live" clId="Web-{28618CE1-F77C-465D-9E9D-76B4862C5912}" dt="2020-12-24T07:07:12.021" v="104" actId="20577"/>
          <ac:spMkLst>
            <pc:docMk/>
            <pc:sldMk cId="1711391102" sldId="263"/>
            <ac:spMk id="2" creationId="{2A96B844-31BA-4ACE-871C-EEB02EB4C640}"/>
          </ac:spMkLst>
        </pc:spChg>
        <pc:spChg chg="mod">
          <ac:chgData name="來賓使用者" userId="" providerId="Windows Live" clId="Web-{28618CE1-F77C-465D-9E9D-76B4862C5912}" dt="2020-12-24T07:07:25.021" v="109" actId="20577"/>
          <ac:spMkLst>
            <pc:docMk/>
            <pc:sldMk cId="1711391102" sldId="263"/>
            <ac:spMk id="3" creationId="{1AB2EBCB-0EF6-4C5C-8377-FB09FDA2C7DB}"/>
          </ac:spMkLst>
        </pc:spChg>
      </pc:sldChg>
      <pc:sldChg chg="modSp add replId">
        <pc:chgData name="來賓使用者" userId="" providerId="Windows Live" clId="Web-{28618CE1-F77C-465D-9E9D-76B4862C5912}" dt="2020-12-24T07:07:33.459" v="120" actId="20577"/>
        <pc:sldMkLst>
          <pc:docMk/>
          <pc:sldMk cId="1126417985" sldId="264"/>
        </pc:sldMkLst>
        <pc:spChg chg="mod">
          <ac:chgData name="來賓使用者" userId="" providerId="Windows Live" clId="Web-{28618CE1-F77C-465D-9E9D-76B4862C5912}" dt="2020-12-24T07:07:32.240" v="117" actId="20577"/>
          <ac:spMkLst>
            <pc:docMk/>
            <pc:sldMk cId="1126417985" sldId="264"/>
            <ac:spMk id="2" creationId="{2A96B844-31BA-4ACE-871C-EEB02EB4C640}"/>
          </ac:spMkLst>
        </pc:spChg>
        <pc:spChg chg="mod">
          <ac:chgData name="來賓使用者" userId="" providerId="Windows Live" clId="Web-{28618CE1-F77C-465D-9E9D-76B4862C5912}" dt="2020-12-24T07:07:33.459" v="120" actId="20577"/>
          <ac:spMkLst>
            <pc:docMk/>
            <pc:sldMk cId="1126417985" sldId="264"/>
            <ac:spMk id="3" creationId="{1AB2EBCB-0EF6-4C5C-8377-FB09FDA2C7DB}"/>
          </ac:spMkLst>
        </pc:spChg>
      </pc:sldChg>
      <pc:sldChg chg="modSp add replId">
        <pc:chgData name="來賓使用者" userId="" providerId="Windows Live" clId="Web-{28618CE1-F77C-465D-9E9D-76B4862C5912}" dt="2020-12-24T07:07:43.959" v="127" actId="20577"/>
        <pc:sldMkLst>
          <pc:docMk/>
          <pc:sldMk cId="4088331700" sldId="265"/>
        </pc:sldMkLst>
        <pc:spChg chg="mod">
          <ac:chgData name="來賓使用者" userId="" providerId="Windows Live" clId="Web-{28618CE1-F77C-465D-9E9D-76B4862C5912}" dt="2020-12-24T07:07:39.490" v="123" actId="20577"/>
          <ac:spMkLst>
            <pc:docMk/>
            <pc:sldMk cId="4088331700" sldId="265"/>
            <ac:spMk id="2" creationId="{2A96B844-31BA-4ACE-871C-EEB02EB4C640}"/>
          </ac:spMkLst>
        </pc:spChg>
        <pc:spChg chg="mod">
          <ac:chgData name="來賓使用者" userId="" providerId="Windows Live" clId="Web-{28618CE1-F77C-465D-9E9D-76B4862C5912}" dt="2020-12-24T07:07:43.959" v="127" actId="20577"/>
          <ac:spMkLst>
            <pc:docMk/>
            <pc:sldMk cId="4088331700" sldId="265"/>
            <ac:spMk id="3" creationId="{1AB2EBCB-0EF6-4C5C-8377-FB09FDA2C7DB}"/>
          </ac:spMkLst>
        </pc:spChg>
      </pc:sldChg>
      <pc:sldChg chg="modSp add replId">
        <pc:chgData name="來賓使用者" userId="" providerId="Windows Live" clId="Web-{28618CE1-F77C-465D-9E9D-76B4862C5912}" dt="2020-12-24T07:08:04.725" v="131" actId="20577"/>
        <pc:sldMkLst>
          <pc:docMk/>
          <pc:sldMk cId="1903285279" sldId="266"/>
        </pc:sldMkLst>
        <pc:spChg chg="mod">
          <ac:chgData name="來賓使用者" userId="" providerId="Windows Live" clId="Web-{28618CE1-F77C-465D-9E9D-76B4862C5912}" dt="2020-12-24T07:08:04.725" v="131" actId="20577"/>
          <ac:spMkLst>
            <pc:docMk/>
            <pc:sldMk cId="1903285279" sldId="266"/>
            <ac:spMk id="2" creationId="{2A96B844-31BA-4ACE-871C-EEB02EB4C640}"/>
          </ac:spMkLst>
        </pc:spChg>
      </pc:sldChg>
      <pc:sldChg chg="modSp add replId">
        <pc:chgData name="來賓使用者" userId="" providerId="Windows Live" clId="Web-{28618CE1-F77C-465D-9E9D-76B4862C5912}" dt="2020-12-24T07:08:10.413" v="137" actId="20577"/>
        <pc:sldMkLst>
          <pc:docMk/>
          <pc:sldMk cId="3226122854" sldId="267"/>
        </pc:sldMkLst>
        <pc:spChg chg="mod">
          <ac:chgData name="來賓使用者" userId="" providerId="Windows Live" clId="Web-{28618CE1-F77C-465D-9E9D-76B4862C5912}" dt="2020-12-24T07:08:08.006" v="134" actId="20577"/>
          <ac:spMkLst>
            <pc:docMk/>
            <pc:sldMk cId="3226122854" sldId="267"/>
            <ac:spMk id="2" creationId="{2A96B844-31BA-4ACE-871C-EEB02EB4C640}"/>
          </ac:spMkLst>
        </pc:spChg>
        <pc:spChg chg="mod">
          <ac:chgData name="來賓使用者" userId="" providerId="Windows Live" clId="Web-{28618CE1-F77C-465D-9E9D-76B4862C5912}" dt="2020-12-24T07:08:10.413" v="137" actId="20577"/>
          <ac:spMkLst>
            <pc:docMk/>
            <pc:sldMk cId="3226122854" sldId="267"/>
            <ac:spMk id="3" creationId="{1AB2EBCB-0EF6-4C5C-8377-FB09FDA2C7DB}"/>
          </ac:spMkLst>
        </pc:spChg>
      </pc:sldChg>
      <pc:sldChg chg="modSp add replId">
        <pc:chgData name="來賓使用者" userId="" providerId="Windows Live" clId="Web-{28618CE1-F77C-465D-9E9D-76B4862C5912}" dt="2020-12-24T07:08:52.132" v="149" actId="20577"/>
        <pc:sldMkLst>
          <pc:docMk/>
          <pc:sldMk cId="3029452946" sldId="268"/>
        </pc:sldMkLst>
        <pc:spChg chg="mod">
          <ac:chgData name="來賓使用者" userId="" providerId="Windows Live" clId="Web-{28618CE1-F77C-465D-9E9D-76B4862C5912}" dt="2020-12-24T07:08:21.429" v="140" actId="20577"/>
          <ac:spMkLst>
            <pc:docMk/>
            <pc:sldMk cId="3029452946" sldId="268"/>
            <ac:spMk id="2" creationId="{2A96B844-31BA-4ACE-871C-EEB02EB4C640}"/>
          </ac:spMkLst>
        </pc:spChg>
        <pc:spChg chg="mod">
          <ac:chgData name="來賓使用者" userId="" providerId="Windows Live" clId="Web-{28618CE1-F77C-465D-9E9D-76B4862C5912}" dt="2020-12-24T07:08:52.132" v="149" actId="20577"/>
          <ac:spMkLst>
            <pc:docMk/>
            <pc:sldMk cId="3029452946" sldId="268"/>
            <ac:spMk id="3" creationId="{1AB2EBCB-0EF6-4C5C-8377-FB09FDA2C7DB}"/>
          </ac:spMkLst>
        </pc:spChg>
      </pc:sldChg>
      <pc:sldChg chg="modSp add replId">
        <pc:chgData name="來賓使用者" userId="" providerId="Windows Live" clId="Web-{28618CE1-F77C-465D-9E9D-76B4862C5912}" dt="2020-12-24T07:08:54.554" v="152" actId="20577"/>
        <pc:sldMkLst>
          <pc:docMk/>
          <pc:sldMk cId="2827711368" sldId="269"/>
        </pc:sldMkLst>
        <pc:spChg chg="mod">
          <ac:chgData name="來賓使用者" userId="" providerId="Windows Live" clId="Web-{28618CE1-F77C-465D-9E9D-76B4862C5912}" dt="2020-12-24T07:08:54.554" v="152" actId="20577"/>
          <ac:spMkLst>
            <pc:docMk/>
            <pc:sldMk cId="2827711368" sldId="269"/>
            <ac:spMk id="2" creationId="{2A96B844-31BA-4ACE-871C-EEB02EB4C640}"/>
          </ac:spMkLst>
        </pc:spChg>
      </pc:sldChg>
      <pc:sldChg chg="modSp add replId">
        <pc:chgData name="來賓使用者" userId="" providerId="Windows Live" clId="Web-{28618CE1-F77C-465D-9E9D-76B4862C5912}" dt="2020-12-24T07:09:12.102" v="165" actId="20577"/>
        <pc:sldMkLst>
          <pc:docMk/>
          <pc:sldMk cId="2761293991" sldId="270"/>
        </pc:sldMkLst>
        <pc:spChg chg="mod">
          <ac:chgData name="來賓使用者" userId="" providerId="Windows Live" clId="Web-{28618CE1-F77C-465D-9E9D-76B4862C5912}" dt="2020-12-24T07:09:12.102" v="165" actId="20577"/>
          <ac:spMkLst>
            <pc:docMk/>
            <pc:sldMk cId="2761293991" sldId="270"/>
            <ac:spMk id="2" creationId="{2A96B844-31BA-4ACE-871C-EEB02EB4C640}"/>
          </ac:spMkLst>
        </pc:spChg>
        <pc:spChg chg="mod">
          <ac:chgData name="來賓使用者" userId="" providerId="Windows Live" clId="Web-{28618CE1-F77C-465D-9E9D-76B4862C5912}" dt="2020-12-24T07:09:08.805" v="158" actId="20577"/>
          <ac:spMkLst>
            <pc:docMk/>
            <pc:sldMk cId="2761293991" sldId="270"/>
            <ac:spMk id="3" creationId="{1AB2EBCB-0EF6-4C5C-8377-FB09FDA2C7DB}"/>
          </ac:spMkLst>
        </pc:spChg>
      </pc:sldChg>
      <pc:sldChg chg="modSp add replId">
        <pc:chgData name="來賓使用者" userId="" providerId="Windows Live" clId="Web-{28618CE1-F77C-465D-9E9D-76B4862C5912}" dt="2020-12-24T07:09:24.008" v="171" actId="20577"/>
        <pc:sldMkLst>
          <pc:docMk/>
          <pc:sldMk cId="3290704101" sldId="271"/>
        </pc:sldMkLst>
        <pc:spChg chg="mod">
          <ac:chgData name="來賓使用者" userId="" providerId="Windows Live" clId="Web-{28618CE1-F77C-465D-9E9D-76B4862C5912}" dt="2020-12-24T07:09:20.539" v="168" actId="20577"/>
          <ac:spMkLst>
            <pc:docMk/>
            <pc:sldMk cId="3290704101" sldId="271"/>
            <ac:spMk id="2" creationId="{2A96B844-31BA-4ACE-871C-EEB02EB4C640}"/>
          </ac:spMkLst>
        </pc:spChg>
        <pc:spChg chg="mod">
          <ac:chgData name="來賓使用者" userId="" providerId="Windows Live" clId="Web-{28618CE1-F77C-465D-9E9D-76B4862C5912}" dt="2020-12-24T07:09:24.008" v="171" actId="20577"/>
          <ac:spMkLst>
            <pc:docMk/>
            <pc:sldMk cId="3290704101" sldId="271"/>
            <ac:spMk id="3" creationId="{1AB2EBCB-0EF6-4C5C-8377-FB09FDA2C7DB}"/>
          </ac:spMkLst>
        </pc:spChg>
      </pc:sldChg>
      <pc:sldChg chg="modSp add replId">
        <pc:chgData name="來賓使用者" userId="" providerId="Windows Live" clId="Web-{28618CE1-F77C-465D-9E9D-76B4862C5912}" dt="2020-12-24T07:09:41.602" v="180" actId="20577"/>
        <pc:sldMkLst>
          <pc:docMk/>
          <pc:sldMk cId="3676160196" sldId="272"/>
        </pc:sldMkLst>
        <pc:spChg chg="mod">
          <ac:chgData name="來賓使用者" userId="" providerId="Windows Live" clId="Web-{28618CE1-F77C-465D-9E9D-76B4862C5912}" dt="2020-12-24T07:09:28.180" v="174" actId="20577"/>
          <ac:spMkLst>
            <pc:docMk/>
            <pc:sldMk cId="3676160196" sldId="272"/>
            <ac:spMk id="2" creationId="{2A96B844-31BA-4ACE-871C-EEB02EB4C640}"/>
          </ac:spMkLst>
        </pc:spChg>
        <pc:spChg chg="mod">
          <ac:chgData name="來賓使用者" userId="" providerId="Windows Live" clId="Web-{28618CE1-F77C-465D-9E9D-76B4862C5912}" dt="2020-12-24T07:09:41.602" v="180" actId="20577"/>
          <ac:spMkLst>
            <pc:docMk/>
            <pc:sldMk cId="3676160196" sldId="272"/>
            <ac:spMk id="3" creationId="{1AB2EBCB-0EF6-4C5C-8377-FB09FDA2C7DB}"/>
          </ac:spMkLst>
        </pc:spChg>
      </pc:sldChg>
      <pc:sldChg chg="modSp add replId">
        <pc:chgData name="來賓使用者" userId="" providerId="Windows Live" clId="Web-{28618CE1-F77C-465D-9E9D-76B4862C5912}" dt="2020-12-24T07:09:49.071" v="187" actId="20577"/>
        <pc:sldMkLst>
          <pc:docMk/>
          <pc:sldMk cId="545123678" sldId="273"/>
        </pc:sldMkLst>
        <pc:spChg chg="mod">
          <ac:chgData name="來賓使用者" userId="" providerId="Windows Live" clId="Web-{28618CE1-F77C-465D-9E9D-76B4862C5912}" dt="2020-12-24T07:09:49.071" v="187" actId="20577"/>
          <ac:spMkLst>
            <pc:docMk/>
            <pc:sldMk cId="545123678" sldId="273"/>
            <ac:spMk id="2" creationId="{2A96B844-31BA-4ACE-871C-EEB02EB4C640}"/>
          </ac:spMkLst>
        </pc:spChg>
        <pc:spChg chg="mod">
          <ac:chgData name="來賓使用者" userId="" providerId="Windows Live" clId="Web-{28618CE1-F77C-465D-9E9D-76B4862C5912}" dt="2020-12-24T07:09:48.524" v="185" actId="20577"/>
          <ac:spMkLst>
            <pc:docMk/>
            <pc:sldMk cId="545123678" sldId="273"/>
            <ac:spMk id="3" creationId="{1AB2EBCB-0EF6-4C5C-8377-FB09FDA2C7DB}"/>
          </ac:spMkLst>
        </pc:spChg>
      </pc:sldChg>
      <pc:sldChg chg="modSp add replId">
        <pc:chgData name="來賓使用者" userId="" providerId="Windows Live" clId="Web-{28618CE1-F77C-465D-9E9D-76B4862C5912}" dt="2020-12-24T07:09:58.087" v="193" actId="20577"/>
        <pc:sldMkLst>
          <pc:docMk/>
          <pc:sldMk cId="1787152306" sldId="274"/>
        </pc:sldMkLst>
        <pc:spChg chg="mod">
          <ac:chgData name="來賓使用者" userId="" providerId="Windows Live" clId="Web-{28618CE1-F77C-465D-9E9D-76B4862C5912}" dt="2020-12-24T07:09:54.884" v="190" actId="20577"/>
          <ac:spMkLst>
            <pc:docMk/>
            <pc:sldMk cId="1787152306" sldId="274"/>
            <ac:spMk id="2" creationId="{2A96B844-31BA-4ACE-871C-EEB02EB4C640}"/>
          </ac:spMkLst>
        </pc:spChg>
        <pc:spChg chg="mod">
          <ac:chgData name="來賓使用者" userId="" providerId="Windows Live" clId="Web-{28618CE1-F77C-465D-9E9D-76B4862C5912}" dt="2020-12-24T07:09:58.087" v="193" actId="20577"/>
          <ac:spMkLst>
            <pc:docMk/>
            <pc:sldMk cId="1787152306" sldId="274"/>
            <ac:spMk id="3" creationId="{1AB2EBCB-0EF6-4C5C-8377-FB09FDA2C7DB}"/>
          </ac:spMkLst>
        </pc:spChg>
      </pc:sldChg>
      <pc:sldChg chg="modSp add replId">
        <pc:chgData name="來賓使用者" userId="" providerId="Windows Live" clId="Web-{28618CE1-F77C-465D-9E9D-76B4862C5912}" dt="2020-12-24T07:12:21.544" v="200" actId="20577"/>
        <pc:sldMkLst>
          <pc:docMk/>
          <pc:sldMk cId="554476746" sldId="275"/>
        </pc:sldMkLst>
        <pc:spChg chg="mod">
          <ac:chgData name="來賓使用者" userId="" providerId="Windows Live" clId="Web-{28618CE1-F77C-465D-9E9D-76B4862C5912}" dt="2020-12-24T07:10:42.151" v="196" actId="20577"/>
          <ac:spMkLst>
            <pc:docMk/>
            <pc:sldMk cId="554476746" sldId="275"/>
            <ac:spMk id="2" creationId="{2A96B844-31BA-4ACE-871C-EEB02EB4C640}"/>
          </ac:spMkLst>
        </pc:spChg>
        <pc:spChg chg="mod">
          <ac:chgData name="來賓使用者" userId="" providerId="Windows Live" clId="Web-{28618CE1-F77C-465D-9E9D-76B4862C5912}" dt="2020-12-24T07:12:21.544" v="200" actId="20577"/>
          <ac:spMkLst>
            <pc:docMk/>
            <pc:sldMk cId="554476746" sldId="275"/>
            <ac:spMk id="3" creationId="{1AB2EBCB-0EF6-4C5C-8377-FB09FDA2C7DB}"/>
          </ac:spMkLst>
        </pc:spChg>
      </pc:sldChg>
      <pc:sldChg chg="modSp add replId">
        <pc:chgData name="來賓使用者" userId="" providerId="Windows Live" clId="Web-{28618CE1-F77C-465D-9E9D-76B4862C5912}" dt="2020-12-24T07:12:27.575" v="202" actId="20577"/>
        <pc:sldMkLst>
          <pc:docMk/>
          <pc:sldMk cId="1127148889" sldId="276"/>
        </pc:sldMkLst>
        <pc:spChg chg="mod">
          <ac:chgData name="來賓使用者" userId="" providerId="Windows Live" clId="Web-{28618CE1-F77C-465D-9E9D-76B4862C5912}" dt="2020-12-24T07:12:27.575" v="202" actId="20577"/>
          <ac:spMkLst>
            <pc:docMk/>
            <pc:sldMk cId="1127148889" sldId="276"/>
            <ac:spMk id="3" creationId="{1AB2EBCB-0EF6-4C5C-8377-FB09FDA2C7DB}"/>
          </ac:spMkLst>
        </pc:spChg>
      </pc:sldChg>
      <pc:sldChg chg="modSp add replId">
        <pc:chgData name="來賓使用者" userId="" providerId="Windows Live" clId="Web-{28618CE1-F77C-465D-9E9D-76B4862C5912}" dt="2020-12-24T07:14:09.468" v="223" actId="20577"/>
        <pc:sldMkLst>
          <pc:docMk/>
          <pc:sldMk cId="787260628" sldId="277"/>
        </pc:sldMkLst>
        <pc:spChg chg="mod">
          <ac:chgData name="來賓使用者" userId="" providerId="Windows Live" clId="Web-{28618CE1-F77C-465D-9E9D-76B4862C5912}" dt="2020-12-24T07:12:34.919" v="205" actId="20577"/>
          <ac:spMkLst>
            <pc:docMk/>
            <pc:sldMk cId="787260628" sldId="277"/>
            <ac:spMk id="2" creationId="{2A96B844-31BA-4ACE-871C-EEB02EB4C640}"/>
          </ac:spMkLst>
        </pc:spChg>
        <pc:spChg chg="mod">
          <ac:chgData name="來賓使用者" userId="" providerId="Windows Live" clId="Web-{28618CE1-F77C-465D-9E9D-76B4862C5912}" dt="2020-12-24T07:14:09.468" v="223" actId="20577"/>
          <ac:spMkLst>
            <pc:docMk/>
            <pc:sldMk cId="787260628" sldId="277"/>
            <ac:spMk id="3" creationId="{1AB2EBCB-0EF6-4C5C-8377-FB09FDA2C7DB}"/>
          </ac:spMkLst>
        </pc:spChg>
      </pc:sldChg>
      <pc:sldChg chg="modSp add replId">
        <pc:chgData name="來賓使用者" userId="" providerId="Windows Live" clId="Web-{28618CE1-F77C-465D-9E9D-76B4862C5912}" dt="2020-12-24T07:16:59.429" v="228" actId="20577"/>
        <pc:sldMkLst>
          <pc:docMk/>
          <pc:sldMk cId="3735353991" sldId="278"/>
        </pc:sldMkLst>
        <pc:spChg chg="mod">
          <ac:chgData name="來賓使用者" userId="" providerId="Windows Live" clId="Web-{28618CE1-F77C-465D-9E9D-76B4862C5912}" dt="2020-12-24T07:16:59.429" v="228" actId="20577"/>
          <ac:spMkLst>
            <pc:docMk/>
            <pc:sldMk cId="3735353991" sldId="278"/>
            <ac:spMk id="2" creationId="{2A96B844-31BA-4ACE-871C-EEB02EB4C640}"/>
          </ac:spMkLst>
        </pc:spChg>
      </pc:sldChg>
      <pc:sldChg chg="addSp delSp modSp add ord replId">
        <pc:chgData name="來賓使用者" userId="" providerId="Windows Live" clId="Web-{28618CE1-F77C-465D-9E9D-76B4862C5912}" dt="2020-12-24T07:05:49.534" v="61"/>
        <pc:sldMkLst>
          <pc:docMk/>
          <pc:sldMk cId="300088492" sldId="279"/>
        </pc:sldMkLst>
        <pc:spChg chg="mod">
          <ac:chgData name="來賓使用者" userId="" providerId="Windows Live" clId="Web-{28618CE1-F77C-465D-9E9D-76B4862C5912}" dt="2020-12-24T07:05:10.002" v="34" actId="20577"/>
          <ac:spMkLst>
            <pc:docMk/>
            <pc:sldMk cId="300088492" sldId="279"/>
            <ac:spMk id="2" creationId="{2A96B844-31BA-4ACE-871C-EEB02EB4C640}"/>
          </ac:spMkLst>
        </pc:spChg>
        <pc:spChg chg="add del mod">
          <ac:chgData name="來賓使用者" userId="" providerId="Windows Live" clId="Web-{28618CE1-F77C-465D-9E9D-76B4862C5912}" dt="2020-12-24T07:05:33.956" v="56" actId="20577"/>
          <ac:spMkLst>
            <pc:docMk/>
            <pc:sldMk cId="300088492" sldId="279"/>
            <ac:spMk id="3" creationId="{1AB2EBCB-0EF6-4C5C-8377-FB09FDA2C7DB}"/>
          </ac:spMkLst>
        </pc:spChg>
        <pc:graphicFrameChg chg="add del mod ord modGraphic">
          <ac:chgData name="來賓使用者" userId="" providerId="Windows Live" clId="Web-{28618CE1-F77C-465D-9E9D-76B4862C5912}" dt="2020-12-24T07:05:20.127" v="38"/>
          <ac:graphicFrameMkLst>
            <pc:docMk/>
            <pc:sldMk cId="300088492" sldId="279"/>
            <ac:graphicFrameMk id="4" creationId="{B6CF82EB-3119-4638-BB44-55F146733095}"/>
          </ac:graphicFrameMkLst>
        </pc:graphicFrameChg>
      </pc:sldChg>
      <pc:sldChg chg="modSp new">
        <pc:chgData name="來賓使用者" userId="" providerId="Windows Live" clId="Web-{28618CE1-F77C-465D-9E9D-76B4862C5912}" dt="2020-12-24T07:17:21.211" v="242" actId="20577"/>
        <pc:sldMkLst>
          <pc:docMk/>
          <pc:sldMk cId="116699731" sldId="280"/>
        </pc:sldMkLst>
        <pc:spChg chg="mod">
          <ac:chgData name="來賓使用者" userId="" providerId="Windows Live" clId="Web-{28618CE1-F77C-465D-9E9D-76B4862C5912}" dt="2020-12-24T07:17:21.211" v="242" actId="20577"/>
          <ac:spMkLst>
            <pc:docMk/>
            <pc:sldMk cId="116699731" sldId="280"/>
            <ac:spMk id="2" creationId="{E8346AA4-4D03-4067-A718-C2A1467F2D6D}"/>
          </ac:spMkLst>
        </pc:spChg>
        <pc:spChg chg="mod">
          <ac:chgData name="來賓使用者" userId="" providerId="Windows Live" clId="Web-{28618CE1-F77C-465D-9E9D-76B4862C5912}" dt="2020-12-24T07:17:20.242" v="239" actId="20577"/>
          <ac:spMkLst>
            <pc:docMk/>
            <pc:sldMk cId="116699731" sldId="280"/>
            <ac:spMk id="3" creationId="{48E12724-FF86-48BA-A34C-DF02AD1301EC}"/>
          </ac:spMkLst>
        </pc:spChg>
      </pc:sldChg>
      <pc:sldChg chg="modSp add replId">
        <pc:chgData name="來賓使用者" userId="" providerId="Windows Live" clId="Web-{28618CE1-F77C-465D-9E9D-76B4862C5912}" dt="2020-12-24T07:17:30.555" v="248" actId="20577"/>
        <pc:sldMkLst>
          <pc:docMk/>
          <pc:sldMk cId="538723180" sldId="281"/>
        </pc:sldMkLst>
        <pc:spChg chg="mod">
          <ac:chgData name="來賓使用者" userId="" providerId="Windows Live" clId="Web-{28618CE1-F77C-465D-9E9D-76B4862C5912}" dt="2020-12-24T07:17:27.133" v="245" actId="20577"/>
          <ac:spMkLst>
            <pc:docMk/>
            <pc:sldMk cId="538723180" sldId="281"/>
            <ac:spMk id="2" creationId="{E8346AA4-4D03-4067-A718-C2A1467F2D6D}"/>
          </ac:spMkLst>
        </pc:spChg>
        <pc:spChg chg="mod">
          <ac:chgData name="來賓使用者" userId="" providerId="Windows Live" clId="Web-{28618CE1-F77C-465D-9E9D-76B4862C5912}" dt="2020-12-24T07:17:30.555" v="248" actId="20577"/>
          <ac:spMkLst>
            <pc:docMk/>
            <pc:sldMk cId="538723180" sldId="281"/>
            <ac:spMk id="3" creationId="{48E12724-FF86-48BA-A34C-DF02AD1301EC}"/>
          </ac:spMkLst>
        </pc:spChg>
      </pc:sldChg>
      <pc:sldChg chg="modSp add replId">
        <pc:chgData name="來賓使用者" userId="" providerId="Windows Live" clId="Web-{28618CE1-F77C-465D-9E9D-76B4862C5912}" dt="2020-12-24T07:18:09.587" v="255" actId="20577"/>
        <pc:sldMkLst>
          <pc:docMk/>
          <pc:sldMk cId="2636874154" sldId="282"/>
        </pc:sldMkLst>
        <pc:spChg chg="mod">
          <ac:chgData name="來賓使用者" userId="" providerId="Windows Live" clId="Web-{28618CE1-F77C-465D-9E9D-76B4862C5912}" dt="2020-12-24T07:18:09.587" v="255" actId="20577"/>
          <ac:spMkLst>
            <pc:docMk/>
            <pc:sldMk cId="2636874154" sldId="282"/>
            <ac:spMk id="3" creationId="{48E12724-FF86-48BA-A34C-DF02AD1301EC}"/>
          </ac:spMkLst>
        </pc:spChg>
      </pc:sldChg>
      <pc:sldChg chg="delSp modSp add replId">
        <pc:chgData name="來賓使用者" userId="" providerId="Windows Live" clId="Web-{28618CE1-F77C-465D-9E9D-76B4862C5912}" dt="2020-12-24T07:18:29.650" v="261"/>
        <pc:sldMkLst>
          <pc:docMk/>
          <pc:sldMk cId="2822981506" sldId="283"/>
        </pc:sldMkLst>
        <pc:spChg chg="mod">
          <ac:chgData name="來賓使用者" userId="" providerId="Windows Live" clId="Web-{28618CE1-F77C-465D-9E9D-76B4862C5912}" dt="2020-12-24T07:18:25.932" v="258" actId="20577"/>
          <ac:spMkLst>
            <pc:docMk/>
            <pc:sldMk cId="2822981506" sldId="283"/>
            <ac:spMk id="2" creationId="{E8346AA4-4D03-4067-A718-C2A1467F2D6D}"/>
          </ac:spMkLst>
        </pc:spChg>
        <pc:spChg chg="del">
          <ac:chgData name="來賓使用者" userId="" providerId="Windows Live" clId="Web-{28618CE1-F77C-465D-9E9D-76B4862C5912}" dt="2020-12-24T07:18:29.650" v="261"/>
          <ac:spMkLst>
            <pc:docMk/>
            <pc:sldMk cId="2822981506" sldId="283"/>
            <ac:spMk id="3" creationId="{48E12724-FF86-48BA-A34C-DF02AD1301EC}"/>
          </ac:spMkLst>
        </pc:spChg>
      </pc:sldChg>
      <pc:sldChg chg="modSp add replId">
        <pc:chgData name="來賓使用者" userId="" providerId="Windows Live" clId="Web-{28618CE1-F77C-465D-9E9D-76B4862C5912}" dt="2020-12-24T07:18:46.276" v="268" actId="20577"/>
        <pc:sldMkLst>
          <pc:docMk/>
          <pc:sldMk cId="1108981880" sldId="284"/>
        </pc:sldMkLst>
        <pc:spChg chg="mod">
          <ac:chgData name="來賓使用者" userId="" providerId="Windows Live" clId="Web-{28618CE1-F77C-465D-9E9D-76B4862C5912}" dt="2020-12-24T07:18:46.276" v="268" actId="20577"/>
          <ac:spMkLst>
            <pc:docMk/>
            <pc:sldMk cId="1108981880" sldId="284"/>
            <ac:spMk id="2" creationId="{E8346AA4-4D03-4067-A718-C2A1467F2D6D}"/>
          </ac:spMkLst>
        </pc:spChg>
        <pc:spChg chg="mod">
          <ac:chgData name="來賓使用者" userId="" providerId="Windows Live" clId="Web-{28618CE1-F77C-465D-9E9D-76B4862C5912}" dt="2020-12-24T07:18:44.666" v="265" actId="20577"/>
          <ac:spMkLst>
            <pc:docMk/>
            <pc:sldMk cId="1108981880" sldId="284"/>
            <ac:spMk id="3" creationId="{48E12724-FF86-48BA-A34C-DF02AD1301EC}"/>
          </ac:spMkLst>
        </pc:spChg>
      </pc:sldChg>
      <pc:sldChg chg="modSp add replId">
        <pc:chgData name="來賓使用者" userId="" providerId="Windows Live" clId="Web-{28618CE1-F77C-465D-9E9D-76B4862C5912}" dt="2020-12-24T07:20:24.794" v="278" actId="20577"/>
        <pc:sldMkLst>
          <pc:docMk/>
          <pc:sldMk cId="3040213236" sldId="285"/>
        </pc:sldMkLst>
        <pc:spChg chg="mod">
          <ac:chgData name="來賓使用者" userId="" providerId="Windows Live" clId="Web-{28618CE1-F77C-465D-9E9D-76B4862C5912}" dt="2020-12-24T07:20:12.434" v="273" actId="20577"/>
          <ac:spMkLst>
            <pc:docMk/>
            <pc:sldMk cId="3040213236" sldId="285"/>
            <ac:spMk id="2" creationId="{E8346AA4-4D03-4067-A718-C2A1467F2D6D}"/>
          </ac:spMkLst>
        </pc:spChg>
        <pc:spChg chg="mod">
          <ac:chgData name="來賓使用者" userId="" providerId="Windows Live" clId="Web-{28618CE1-F77C-465D-9E9D-76B4862C5912}" dt="2020-12-24T07:20:24.794" v="278" actId="20577"/>
          <ac:spMkLst>
            <pc:docMk/>
            <pc:sldMk cId="3040213236" sldId="285"/>
            <ac:spMk id="3" creationId="{48E12724-FF86-48BA-A34C-DF02AD1301EC}"/>
          </ac:spMkLst>
        </pc:spChg>
      </pc:sldChg>
      <pc:sldChg chg="modSp new">
        <pc:chgData name="來賓使用者" userId="" providerId="Windows Live" clId="Web-{28618CE1-F77C-465D-9E9D-76B4862C5912}" dt="2020-12-24T07:20:33.497" v="288" actId="20577"/>
        <pc:sldMkLst>
          <pc:docMk/>
          <pc:sldMk cId="2535414543" sldId="286"/>
        </pc:sldMkLst>
        <pc:spChg chg="mod">
          <ac:chgData name="來賓使用者" userId="" providerId="Windows Live" clId="Web-{28618CE1-F77C-465D-9E9D-76B4862C5912}" dt="2020-12-24T07:20:30.966" v="285" actId="20577"/>
          <ac:spMkLst>
            <pc:docMk/>
            <pc:sldMk cId="2535414543" sldId="286"/>
            <ac:spMk id="2" creationId="{77CF9BAF-8395-49B3-B08B-8E05B059D5CA}"/>
          </ac:spMkLst>
        </pc:spChg>
        <pc:spChg chg="mod">
          <ac:chgData name="來賓使用者" userId="" providerId="Windows Live" clId="Web-{28618CE1-F77C-465D-9E9D-76B4862C5912}" dt="2020-12-24T07:20:33.497" v="288" actId="20577"/>
          <ac:spMkLst>
            <pc:docMk/>
            <pc:sldMk cId="2535414543" sldId="286"/>
            <ac:spMk id="3" creationId="{AEE34534-AB8F-4D95-984E-04FDAE0502E2}"/>
          </ac:spMkLst>
        </pc:spChg>
      </pc:sldChg>
      <pc:sldChg chg="modSp add replId">
        <pc:chgData name="來賓使用者" userId="" providerId="Windows Live" clId="Web-{28618CE1-F77C-465D-9E9D-76B4862C5912}" dt="2020-12-24T07:20:46.279" v="295" actId="20577"/>
        <pc:sldMkLst>
          <pc:docMk/>
          <pc:sldMk cId="1988623526" sldId="287"/>
        </pc:sldMkLst>
        <pc:spChg chg="mod">
          <ac:chgData name="來賓使用者" userId="" providerId="Windows Live" clId="Web-{28618CE1-F77C-465D-9E9D-76B4862C5912}" dt="2020-12-24T07:20:38.685" v="292"/>
          <ac:spMkLst>
            <pc:docMk/>
            <pc:sldMk cId="1988623526" sldId="287"/>
            <ac:spMk id="2" creationId="{77CF9BAF-8395-49B3-B08B-8E05B059D5CA}"/>
          </ac:spMkLst>
        </pc:spChg>
        <pc:spChg chg="mod">
          <ac:chgData name="來賓使用者" userId="" providerId="Windows Live" clId="Web-{28618CE1-F77C-465D-9E9D-76B4862C5912}" dt="2020-12-24T07:20:46.279" v="295" actId="20577"/>
          <ac:spMkLst>
            <pc:docMk/>
            <pc:sldMk cId="1988623526" sldId="287"/>
            <ac:spMk id="3" creationId="{AEE34534-AB8F-4D95-984E-04FDAE0502E2}"/>
          </ac:spMkLst>
        </pc:spChg>
      </pc:sldChg>
      <pc:sldChg chg="modSp add replId">
        <pc:chgData name="來賓使用者" userId="" providerId="Windows Live" clId="Web-{28618CE1-F77C-465D-9E9D-76B4862C5912}" dt="2020-12-24T07:20:54.263" v="306" actId="20577"/>
        <pc:sldMkLst>
          <pc:docMk/>
          <pc:sldMk cId="1790742611" sldId="288"/>
        </pc:sldMkLst>
        <pc:spChg chg="mod">
          <ac:chgData name="來賓使用者" userId="" providerId="Windows Live" clId="Web-{28618CE1-F77C-465D-9E9D-76B4862C5912}" dt="2020-12-24T07:20:49.638" v="303" actId="20577"/>
          <ac:spMkLst>
            <pc:docMk/>
            <pc:sldMk cId="1790742611" sldId="288"/>
            <ac:spMk id="2" creationId="{77CF9BAF-8395-49B3-B08B-8E05B059D5CA}"/>
          </ac:spMkLst>
        </pc:spChg>
        <pc:spChg chg="mod">
          <ac:chgData name="來賓使用者" userId="" providerId="Windows Live" clId="Web-{28618CE1-F77C-465D-9E9D-76B4862C5912}" dt="2020-12-24T07:20:54.263" v="306" actId="20577"/>
          <ac:spMkLst>
            <pc:docMk/>
            <pc:sldMk cId="1790742611" sldId="288"/>
            <ac:spMk id="3" creationId="{AEE34534-AB8F-4D95-984E-04FDAE0502E2}"/>
          </ac:spMkLst>
        </pc:spChg>
      </pc:sldChg>
      <pc:sldChg chg="add replId">
        <pc:chgData name="來賓使用者" userId="" providerId="Windows Live" clId="Web-{28618CE1-F77C-465D-9E9D-76B4862C5912}" dt="2020-12-24T07:20:27.388" v="283"/>
        <pc:sldMkLst>
          <pc:docMk/>
          <pc:sldMk cId="2677093120" sldId="289"/>
        </pc:sldMkLst>
      </pc:sldChg>
      <pc:sldChg chg="add replId">
        <pc:chgData name="來賓使用者" userId="" providerId="Windows Live" clId="Web-{28618CE1-F77C-465D-9E9D-76B4862C5912}" dt="2020-12-24T07:20:27.513" v="284"/>
        <pc:sldMkLst>
          <pc:docMk/>
          <pc:sldMk cId="1973909351" sldId="290"/>
        </pc:sldMkLst>
      </pc:sldChg>
    </pc:docChg>
  </pc:docChgLst>
  <pc:docChgLst>
    <pc:chgData name="庭維 郭" userId="033b7ea52ee14244" providerId="LiveId" clId="{3931A7D7-C383-4165-9D9E-9A38DE4BDD49}"/>
    <pc:docChg chg="undo custSel addSld modSld">
      <pc:chgData name="庭維 郭" userId="033b7ea52ee14244" providerId="LiveId" clId="{3931A7D7-C383-4165-9D9E-9A38DE4BDD49}" dt="2020-12-25T02:40:00.830" v="570" actId="400"/>
      <pc:docMkLst>
        <pc:docMk/>
      </pc:docMkLst>
      <pc:sldChg chg="modSp mod">
        <pc:chgData name="庭維 郭" userId="033b7ea52ee14244" providerId="LiveId" clId="{3931A7D7-C383-4165-9D9E-9A38DE4BDD49}" dt="2020-12-24T16:38:58.110" v="431" actId="12"/>
        <pc:sldMkLst>
          <pc:docMk/>
          <pc:sldMk cId="2951501468" sldId="259"/>
        </pc:sldMkLst>
        <pc:spChg chg="mod">
          <ac:chgData name="庭維 郭" userId="033b7ea52ee14244" providerId="LiveId" clId="{3931A7D7-C383-4165-9D9E-9A38DE4BDD49}" dt="2020-12-24T16:38:58.110" v="431" actId="12"/>
          <ac:spMkLst>
            <pc:docMk/>
            <pc:sldMk cId="2951501468" sldId="259"/>
            <ac:spMk id="3" creationId="{1AB2EBCB-0EF6-4C5C-8377-FB09FDA2C7DB}"/>
          </ac:spMkLst>
        </pc:spChg>
      </pc:sldChg>
      <pc:sldChg chg="modSp mod modNotesTx">
        <pc:chgData name="庭維 郭" userId="033b7ea52ee14244" providerId="LiveId" clId="{3931A7D7-C383-4165-9D9E-9A38DE4BDD49}" dt="2020-12-24T16:43:14.528" v="432" actId="20577"/>
        <pc:sldMkLst>
          <pc:docMk/>
          <pc:sldMk cId="1725431478" sldId="260"/>
        </pc:sldMkLst>
        <pc:spChg chg="mod">
          <ac:chgData name="庭維 郭" userId="033b7ea52ee14244" providerId="LiveId" clId="{3931A7D7-C383-4165-9D9E-9A38DE4BDD49}" dt="2020-12-24T16:43:14.528" v="432" actId="20577"/>
          <ac:spMkLst>
            <pc:docMk/>
            <pc:sldMk cId="1725431478" sldId="260"/>
            <ac:spMk id="3" creationId="{1AB2EBCB-0EF6-4C5C-8377-FB09FDA2C7DB}"/>
          </ac:spMkLst>
        </pc:spChg>
      </pc:sldChg>
      <pc:sldChg chg="addSp delSp mod">
        <pc:chgData name="庭維 郭" userId="033b7ea52ee14244" providerId="LiveId" clId="{3931A7D7-C383-4165-9D9E-9A38DE4BDD49}" dt="2020-12-24T16:23:33.569" v="421" actId="22"/>
        <pc:sldMkLst>
          <pc:docMk/>
          <pc:sldMk cId="1711391102" sldId="263"/>
        </pc:sldMkLst>
        <pc:spChg chg="add del">
          <ac:chgData name="庭維 郭" userId="033b7ea52ee14244" providerId="LiveId" clId="{3931A7D7-C383-4165-9D9E-9A38DE4BDD49}" dt="2020-12-24T16:23:33.569" v="421" actId="22"/>
          <ac:spMkLst>
            <pc:docMk/>
            <pc:sldMk cId="1711391102" sldId="263"/>
            <ac:spMk id="5" creationId="{EDA16626-4489-4D5F-8C5A-30EDF05B4F19}"/>
          </ac:spMkLst>
        </pc:spChg>
      </pc:sldChg>
      <pc:sldChg chg="modSp mod">
        <pc:chgData name="庭維 郭" userId="033b7ea52ee14244" providerId="LiveId" clId="{3931A7D7-C383-4165-9D9E-9A38DE4BDD49}" dt="2020-12-24T16:51:25.501" v="567"/>
        <pc:sldMkLst>
          <pc:docMk/>
          <pc:sldMk cId="1126417985" sldId="264"/>
        </pc:sldMkLst>
        <pc:spChg chg="mod">
          <ac:chgData name="庭維 郭" userId="033b7ea52ee14244" providerId="LiveId" clId="{3931A7D7-C383-4165-9D9E-9A38DE4BDD49}" dt="2020-12-24T16:51:25.501" v="567"/>
          <ac:spMkLst>
            <pc:docMk/>
            <pc:sldMk cId="1126417985" sldId="264"/>
            <ac:spMk id="3" creationId="{1AB2EBCB-0EF6-4C5C-8377-FB09FDA2C7DB}"/>
          </ac:spMkLst>
        </pc:spChg>
      </pc:sldChg>
      <pc:sldChg chg="modSp mod">
        <pc:chgData name="庭維 郭" userId="033b7ea52ee14244" providerId="LiveId" clId="{3931A7D7-C383-4165-9D9E-9A38DE4BDD49}" dt="2020-12-25T02:40:00.830" v="570" actId="400"/>
        <pc:sldMkLst>
          <pc:docMk/>
          <pc:sldMk cId="3029452946" sldId="268"/>
        </pc:sldMkLst>
        <pc:spChg chg="mod">
          <ac:chgData name="庭維 郭" userId="033b7ea52ee14244" providerId="LiveId" clId="{3931A7D7-C383-4165-9D9E-9A38DE4BDD49}" dt="2020-12-25T02:40:00.830" v="570" actId="400"/>
          <ac:spMkLst>
            <pc:docMk/>
            <pc:sldMk cId="3029452946" sldId="268"/>
            <ac:spMk id="3" creationId="{1AB2EBCB-0EF6-4C5C-8377-FB09FDA2C7DB}"/>
          </ac:spMkLst>
        </pc:spChg>
      </pc:sldChg>
      <pc:sldChg chg="modSp mod">
        <pc:chgData name="庭維 郭" userId="033b7ea52ee14244" providerId="LiveId" clId="{3931A7D7-C383-4165-9D9E-9A38DE4BDD49}" dt="2020-12-24T15:39:14.411" v="191" actId="14100"/>
        <pc:sldMkLst>
          <pc:docMk/>
          <pc:sldMk cId="1584162429" sldId="294"/>
        </pc:sldMkLst>
        <pc:spChg chg="mod">
          <ac:chgData name="庭維 郭" userId="033b7ea52ee14244" providerId="LiveId" clId="{3931A7D7-C383-4165-9D9E-9A38DE4BDD49}" dt="2020-12-24T15:39:14.411" v="191" actId="14100"/>
          <ac:spMkLst>
            <pc:docMk/>
            <pc:sldMk cId="1584162429" sldId="294"/>
            <ac:spMk id="3" creationId="{5BF09CC9-3681-492C-8EE0-DE5BE287047D}"/>
          </ac:spMkLst>
        </pc:spChg>
      </pc:sldChg>
      <pc:sldChg chg="modSp mod">
        <pc:chgData name="庭維 郭" userId="033b7ea52ee14244" providerId="LiveId" clId="{3931A7D7-C383-4165-9D9E-9A38DE4BDD49}" dt="2020-12-24T16:10:47.364" v="419"/>
        <pc:sldMkLst>
          <pc:docMk/>
          <pc:sldMk cId="2015520408" sldId="310"/>
        </pc:sldMkLst>
        <pc:spChg chg="mod">
          <ac:chgData name="庭維 郭" userId="033b7ea52ee14244" providerId="LiveId" clId="{3931A7D7-C383-4165-9D9E-9A38DE4BDD49}" dt="2020-12-24T16:10:47.364" v="419"/>
          <ac:spMkLst>
            <pc:docMk/>
            <pc:sldMk cId="2015520408" sldId="310"/>
            <ac:spMk id="3" creationId="{337076AA-F496-4EBF-B481-B9B71E4B6526}"/>
          </ac:spMkLst>
        </pc:spChg>
      </pc:sldChg>
      <pc:sldChg chg="modSp add mod">
        <pc:chgData name="庭維 郭" userId="033b7ea52ee14244" providerId="LiveId" clId="{3931A7D7-C383-4165-9D9E-9A38DE4BDD49}" dt="2020-12-24T16:23:52.532" v="430" actId="15"/>
        <pc:sldMkLst>
          <pc:docMk/>
          <pc:sldMk cId="3521028856" sldId="316"/>
        </pc:sldMkLst>
        <pc:spChg chg="mod">
          <ac:chgData name="庭維 郭" userId="033b7ea52ee14244" providerId="LiveId" clId="{3931A7D7-C383-4165-9D9E-9A38DE4BDD49}" dt="2020-12-24T16:23:52.532" v="430" actId="15"/>
          <ac:spMkLst>
            <pc:docMk/>
            <pc:sldMk cId="3521028856" sldId="316"/>
            <ac:spMk id="3" creationId="{1AB2EBCB-0EF6-4C5C-8377-FB09FDA2C7D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EF219E-AFA8-4652-9180-95B073DB84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85322F2-541A-4F20-955A-057E2D009E9B}">
      <dgm:prSet phldrT="[文字]"/>
      <dgm:spPr/>
      <dgm:t>
        <a:bodyPr/>
        <a:lstStyle/>
        <a:p>
          <a:r>
            <a:rPr lang="zh-TW" altLang="en-US"/>
            <a:t>出作業</a:t>
          </a:r>
        </a:p>
      </dgm:t>
    </dgm:pt>
    <dgm:pt modelId="{12368188-A276-4E5F-A03E-5E2F3202AEC7}" type="parTrans" cxnId="{1936148A-E4D1-4C6A-9CEA-A0D6AACDAC6F}">
      <dgm:prSet/>
      <dgm:spPr/>
      <dgm:t>
        <a:bodyPr/>
        <a:lstStyle/>
        <a:p>
          <a:endParaRPr lang="zh-TW" altLang="en-US"/>
        </a:p>
      </dgm:t>
    </dgm:pt>
    <dgm:pt modelId="{93A34342-4611-44A7-8189-68F443B190F0}" type="sibTrans" cxnId="{1936148A-E4D1-4C6A-9CEA-A0D6AACDAC6F}">
      <dgm:prSet/>
      <dgm:spPr/>
      <dgm:t>
        <a:bodyPr/>
        <a:lstStyle/>
        <a:p>
          <a:endParaRPr lang="zh-TW" altLang="en-US"/>
        </a:p>
      </dgm:t>
    </dgm:pt>
    <dgm:pt modelId="{8F337E94-CDC7-44E3-9A55-2FDB816F18D2}">
      <dgm:prSet phldrT="[文字]"/>
      <dgm:spPr/>
      <dgm:t>
        <a:bodyPr/>
        <a:lstStyle/>
        <a:p>
          <a:r>
            <a:rPr lang="zh-TW" altLang="en-US"/>
            <a:t>公布作業</a:t>
          </a:r>
        </a:p>
      </dgm:t>
    </dgm:pt>
    <dgm:pt modelId="{DEEB88A0-E492-459C-B1EC-ADF968B522BC}" type="parTrans" cxnId="{D0254D28-C578-468C-825F-58DA48A3E6CA}">
      <dgm:prSet/>
      <dgm:spPr/>
      <dgm:t>
        <a:bodyPr/>
        <a:lstStyle/>
        <a:p>
          <a:endParaRPr lang="zh-TW" altLang="en-US"/>
        </a:p>
      </dgm:t>
    </dgm:pt>
    <dgm:pt modelId="{B426CCD0-6B02-461E-913E-A70D1131AEDF}" type="sibTrans" cxnId="{D0254D28-C578-468C-825F-58DA48A3E6CA}">
      <dgm:prSet/>
      <dgm:spPr/>
      <dgm:t>
        <a:bodyPr/>
        <a:lstStyle/>
        <a:p>
          <a:endParaRPr lang="zh-TW" altLang="en-US"/>
        </a:p>
      </dgm:t>
    </dgm:pt>
    <dgm:pt modelId="{B003AA43-8066-4C16-989C-2EBE16D8579D}">
      <dgm:prSet phldrT="[文字]"/>
      <dgm:spPr/>
      <dgm:t>
        <a:bodyPr/>
        <a:lstStyle/>
        <a:p>
          <a:r>
            <a:rPr lang="zh-TW" altLang="en-US"/>
            <a:t>收作業</a:t>
          </a:r>
        </a:p>
      </dgm:t>
    </dgm:pt>
    <dgm:pt modelId="{84D4B1C8-ED27-4B74-8BA9-CD8C29329726}" type="parTrans" cxnId="{61E8C216-B2A0-4F63-8147-EBE9C693AED4}">
      <dgm:prSet/>
      <dgm:spPr/>
      <dgm:t>
        <a:bodyPr/>
        <a:lstStyle/>
        <a:p>
          <a:endParaRPr lang="zh-TW" altLang="en-US"/>
        </a:p>
      </dgm:t>
    </dgm:pt>
    <dgm:pt modelId="{F535A908-7AA5-4136-851A-51A999189428}" type="sibTrans" cxnId="{61E8C216-B2A0-4F63-8147-EBE9C693AED4}">
      <dgm:prSet/>
      <dgm:spPr/>
      <dgm:t>
        <a:bodyPr/>
        <a:lstStyle/>
        <a:p>
          <a:endParaRPr lang="zh-TW" altLang="en-US"/>
        </a:p>
      </dgm:t>
    </dgm:pt>
    <dgm:pt modelId="{650E153A-719F-4D55-B567-74955317304A}">
      <dgm:prSet phldrT="[文字]"/>
      <dgm:spPr/>
      <dgm:t>
        <a:bodyPr/>
        <a:lstStyle/>
        <a:p>
          <a:r>
            <a:rPr lang="zh-TW" altLang="en-US"/>
            <a:t>改作業</a:t>
          </a:r>
        </a:p>
      </dgm:t>
    </dgm:pt>
    <dgm:pt modelId="{37D2E2C0-0F80-4C60-AF1B-95F3D81CDD3B}" type="parTrans" cxnId="{1E1B2D43-37E3-4033-9177-C161535BEA02}">
      <dgm:prSet/>
      <dgm:spPr/>
      <dgm:t>
        <a:bodyPr/>
        <a:lstStyle/>
        <a:p>
          <a:endParaRPr lang="zh-TW" altLang="en-US"/>
        </a:p>
      </dgm:t>
    </dgm:pt>
    <dgm:pt modelId="{46FF8E4C-9DE3-4B80-9F0F-722F4864227E}" type="sibTrans" cxnId="{1E1B2D43-37E3-4033-9177-C161535BEA02}">
      <dgm:prSet/>
      <dgm:spPr/>
      <dgm:t>
        <a:bodyPr/>
        <a:lstStyle/>
        <a:p>
          <a:endParaRPr lang="zh-TW" altLang="en-US"/>
        </a:p>
      </dgm:t>
    </dgm:pt>
    <dgm:pt modelId="{0DDAF6CE-2839-4A1E-AC93-1345E4B53217}">
      <dgm:prSet phldrT="[文字]"/>
      <dgm:spPr/>
      <dgm:t>
        <a:bodyPr/>
        <a:lstStyle/>
        <a:p>
          <a:r>
            <a:rPr lang="zh-TW" altLang="en-US"/>
            <a:t>統計</a:t>
          </a:r>
        </a:p>
      </dgm:t>
    </dgm:pt>
    <dgm:pt modelId="{4DFB9D37-FA3A-40FB-AB54-9A9F03F4FE7D}" type="parTrans" cxnId="{F5F3814D-41D6-4018-8B35-9E4B10733F9E}">
      <dgm:prSet/>
      <dgm:spPr/>
      <dgm:t>
        <a:bodyPr/>
        <a:lstStyle/>
        <a:p>
          <a:endParaRPr lang="zh-TW" altLang="en-US"/>
        </a:p>
      </dgm:t>
    </dgm:pt>
    <dgm:pt modelId="{8B5C42FB-C35E-47A4-B486-EC9A7C38EC79}" type="sibTrans" cxnId="{F5F3814D-41D6-4018-8B35-9E4B10733F9E}">
      <dgm:prSet/>
      <dgm:spPr/>
      <dgm:t>
        <a:bodyPr/>
        <a:lstStyle/>
        <a:p>
          <a:endParaRPr lang="zh-TW" altLang="en-US"/>
        </a:p>
      </dgm:t>
    </dgm:pt>
    <dgm:pt modelId="{6D03B9A0-BD7B-4D09-A096-D9101E42ED49}" type="pres">
      <dgm:prSet presAssocID="{5BEF219E-AFA8-4652-9180-95B073DB84F8}" presName="CompostProcess" presStyleCnt="0">
        <dgm:presLayoutVars>
          <dgm:dir/>
          <dgm:resizeHandles val="exact"/>
        </dgm:presLayoutVars>
      </dgm:prSet>
      <dgm:spPr/>
    </dgm:pt>
    <dgm:pt modelId="{D8F63043-B528-4E87-B0DF-E5A8E9E7A124}" type="pres">
      <dgm:prSet presAssocID="{5BEF219E-AFA8-4652-9180-95B073DB84F8}" presName="arrow" presStyleLbl="bgShp" presStyleIdx="0" presStyleCnt="1" custScaleX="117647"/>
      <dgm:spPr/>
    </dgm:pt>
    <dgm:pt modelId="{0ABA8347-7753-4D1B-86DF-CAF53D963BE8}" type="pres">
      <dgm:prSet presAssocID="{5BEF219E-AFA8-4652-9180-95B073DB84F8}" presName="linearProcess" presStyleCnt="0"/>
      <dgm:spPr/>
    </dgm:pt>
    <dgm:pt modelId="{A3A7E010-4145-497A-A73D-F3BC330D7208}" type="pres">
      <dgm:prSet presAssocID="{785322F2-541A-4F20-955A-057E2D009E9B}" presName="textNode" presStyleLbl="node1" presStyleIdx="0" presStyleCnt="5">
        <dgm:presLayoutVars>
          <dgm:bulletEnabled val="1"/>
        </dgm:presLayoutVars>
      </dgm:prSet>
      <dgm:spPr/>
    </dgm:pt>
    <dgm:pt modelId="{1252719C-53C7-48D5-81A0-81492E1ABC38}" type="pres">
      <dgm:prSet presAssocID="{93A34342-4611-44A7-8189-68F443B190F0}" presName="sibTrans" presStyleCnt="0"/>
      <dgm:spPr/>
    </dgm:pt>
    <dgm:pt modelId="{044D9AF3-4B69-4CFA-945C-9BF126955E48}" type="pres">
      <dgm:prSet presAssocID="{8F337E94-CDC7-44E3-9A55-2FDB816F18D2}" presName="textNode" presStyleLbl="node1" presStyleIdx="1" presStyleCnt="5" custScaleX="129103">
        <dgm:presLayoutVars>
          <dgm:bulletEnabled val="1"/>
        </dgm:presLayoutVars>
      </dgm:prSet>
      <dgm:spPr/>
    </dgm:pt>
    <dgm:pt modelId="{923E8BF9-FFDC-410A-89A4-169AD6BF2BBC}" type="pres">
      <dgm:prSet presAssocID="{B426CCD0-6B02-461E-913E-A70D1131AEDF}" presName="sibTrans" presStyleCnt="0"/>
      <dgm:spPr/>
    </dgm:pt>
    <dgm:pt modelId="{54D456D9-7849-4D5A-9555-3DE4C6EBAEDD}" type="pres">
      <dgm:prSet presAssocID="{B003AA43-8066-4C16-989C-2EBE16D8579D}" presName="textNode" presStyleLbl="node1" presStyleIdx="2" presStyleCnt="5">
        <dgm:presLayoutVars>
          <dgm:bulletEnabled val="1"/>
        </dgm:presLayoutVars>
      </dgm:prSet>
      <dgm:spPr/>
    </dgm:pt>
    <dgm:pt modelId="{E6DFBAB1-D0A6-4B92-BB40-9D620BDA2292}" type="pres">
      <dgm:prSet presAssocID="{F535A908-7AA5-4136-851A-51A999189428}" presName="sibTrans" presStyleCnt="0"/>
      <dgm:spPr/>
    </dgm:pt>
    <dgm:pt modelId="{B1BA1463-29ED-42EB-A363-E7B4BFF3B919}" type="pres">
      <dgm:prSet presAssocID="{650E153A-719F-4D55-B567-74955317304A}" presName="textNode" presStyleLbl="node1" presStyleIdx="3" presStyleCnt="5">
        <dgm:presLayoutVars>
          <dgm:bulletEnabled val="1"/>
        </dgm:presLayoutVars>
      </dgm:prSet>
      <dgm:spPr/>
    </dgm:pt>
    <dgm:pt modelId="{BBCCA110-9BB2-4A11-A59A-D190AB9D7C1A}" type="pres">
      <dgm:prSet presAssocID="{46FF8E4C-9DE3-4B80-9F0F-722F4864227E}" presName="sibTrans" presStyleCnt="0"/>
      <dgm:spPr/>
    </dgm:pt>
    <dgm:pt modelId="{6106F598-47ED-4ABE-BFC1-4F2105F5E08B}" type="pres">
      <dgm:prSet presAssocID="{0DDAF6CE-2839-4A1E-AC93-1345E4B53217}" presName="textNode" presStyleLbl="node1" presStyleIdx="4" presStyleCnt="5" custScaleX="76260">
        <dgm:presLayoutVars>
          <dgm:bulletEnabled val="1"/>
        </dgm:presLayoutVars>
      </dgm:prSet>
      <dgm:spPr/>
    </dgm:pt>
  </dgm:ptLst>
  <dgm:cxnLst>
    <dgm:cxn modelId="{9F2E9816-996B-4016-A175-E80D5AFD57FC}" type="presOf" srcId="{8F337E94-CDC7-44E3-9A55-2FDB816F18D2}" destId="{044D9AF3-4B69-4CFA-945C-9BF126955E48}" srcOrd="0" destOrd="0" presId="urn:microsoft.com/office/officeart/2005/8/layout/hProcess9"/>
    <dgm:cxn modelId="{61E8C216-B2A0-4F63-8147-EBE9C693AED4}" srcId="{5BEF219E-AFA8-4652-9180-95B073DB84F8}" destId="{B003AA43-8066-4C16-989C-2EBE16D8579D}" srcOrd="2" destOrd="0" parTransId="{84D4B1C8-ED27-4B74-8BA9-CD8C29329726}" sibTransId="{F535A908-7AA5-4136-851A-51A999189428}"/>
    <dgm:cxn modelId="{D0254D28-C578-468C-825F-58DA48A3E6CA}" srcId="{5BEF219E-AFA8-4652-9180-95B073DB84F8}" destId="{8F337E94-CDC7-44E3-9A55-2FDB816F18D2}" srcOrd="1" destOrd="0" parTransId="{DEEB88A0-E492-459C-B1EC-ADF968B522BC}" sibTransId="{B426CCD0-6B02-461E-913E-A70D1131AEDF}"/>
    <dgm:cxn modelId="{98490932-E20D-4E55-A220-85E1B2EB3B62}" type="presOf" srcId="{785322F2-541A-4F20-955A-057E2D009E9B}" destId="{A3A7E010-4145-497A-A73D-F3BC330D7208}" srcOrd="0" destOrd="0" presId="urn:microsoft.com/office/officeart/2005/8/layout/hProcess9"/>
    <dgm:cxn modelId="{1E1B2D43-37E3-4033-9177-C161535BEA02}" srcId="{5BEF219E-AFA8-4652-9180-95B073DB84F8}" destId="{650E153A-719F-4D55-B567-74955317304A}" srcOrd="3" destOrd="0" parTransId="{37D2E2C0-0F80-4C60-AF1B-95F3D81CDD3B}" sibTransId="{46FF8E4C-9DE3-4B80-9F0F-722F4864227E}"/>
    <dgm:cxn modelId="{F5F3814D-41D6-4018-8B35-9E4B10733F9E}" srcId="{5BEF219E-AFA8-4652-9180-95B073DB84F8}" destId="{0DDAF6CE-2839-4A1E-AC93-1345E4B53217}" srcOrd="4" destOrd="0" parTransId="{4DFB9D37-FA3A-40FB-AB54-9A9F03F4FE7D}" sibTransId="{8B5C42FB-C35E-47A4-B486-EC9A7C38EC79}"/>
    <dgm:cxn modelId="{DB75F97C-0B7C-429A-9D24-D42AED7418D6}" type="presOf" srcId="{650E153A-719F-4D55-B567-74955317304A}" destId="{B1BA1463-29ED-42EB-A363-E7B4BFF3B919}" srcOrd="0" destOrd="0" presId="urn:microsoft.com/office/officeart/2005/8/layout/hProcess9"/>
    <dgm:cxn modelId="{355EBB82-3E0A-4EB6-9626-F1AB35FC19FF}" type="presOf" srcId="{B003AA43-8066-4C16-989C-2EBE16D8579D}" destId="{54D456D9-7849-4D5A-9555-3DE4C6EBAEDD}" srcOrd="0" destOrd="0" presId="urn:microsoft.com/office/officeart/2005/8/layout/hProcess9"/>
    <dgm:cxn modelId="{1936148A-E4D1-4C6A-9CEA-A0D6AACDAC6F}" srcId="{5BEF219E-AFA8-4652-9180-95B073DB84F8}" destId="{785322F2-541A-4F20-955A-057E2D009E9B}" srcOrd="0" destOrd="0" parTransId="{12368188-A276-4E5F-A03E-5E2F3202AEC7}" sibTransId="{93A34342-4611-44A7-8189-68F443B190F0}"/>
    <dgm:cxn modelId="{8320FBBB-8C72-4517-B2B1-F4FDF24B817E}" type="presOf" srcId="{5BEF219E-AFA8-4652-9180-95B073DB84F8}" destId="{6D03B9A0-BD7B-4D09-A096-D9101E42ED49}" srcOrd="0" destOrd="0" presId="urn:microsoft.com/office/officeart/2005/8/layout/hProcess9"/>
    <dgm:cxn modelId="{52A39AD7-62EC-4254-9459-5F0F4A7F04C4}" type="presOf" srcId="{0DDAF6CE-2839-4A1E-AC93-1345E4B53217}" destId="{6106F598-47ED-4ABE-BFC1-4F2105F5E08B}" srcOrd="0" destOrd="0" presId="urn:microsoft.com/office/officeart/2005/8/layout/hProcess9"/>
    <dgm:cxn modelId="{BFC44D45-A227-4553-9ED9-EE383379B7A6}" type="presParOf" srcId="{6D03B9A0-BD7B-4D09-A096-D9101E42ED49}" destId="{D8F63043-B528-4E87-B0DF-E5A8E9E7A124}" srcOrd="0" destOrd="0" presId="urn:microsoft.com/office/officeart/2005/8/layout/hProcess9"/>
    <dgm:cxn modelId="{0072D29A-4937-4A39-9884-E149C15AF41D}" type="presParOf" srcId="{6D03B9A0-BD7B-4D09-A096-D9101E42ED49}" destId="{0ABA8347-7753-4D1B-86DF-CAF53D963BE8}" srcOrd="1" destOrd="0" presId="urn:microsoft.com/office/officeart/2005/8/layout/hProcess9"/>
    <dgm:cxn modelId="{8E850DC4-64D2-4BE8-A8A4-8771382CC4DF}" type="presParOf" srcId="{0ABA8347-7753-4D1B-86DF-CAF53D963BE8}" destId="{A3A7E010-4145-497A-A73D-F3BC330D7208}" srcOrd="0" destOrd="0" presId="urn:microsoft.com/office/officeart/2005/8/layout/hProcess9"/>
    <dgm:cxn modelId="{B4262145-535D-4A50-A581-EEFDE1115E0A}" type="presParOf" srcId="{0ABA8347-7753-4D1B-86DF-CAF53D963BE8}" destId="{1252719C-53C7-48D5-81A0-81492E1ABC38}" srcOrd="1" destOrd="0" presId="urn:microsoft.com/office/officeart/2005/8/layout/hProcess9"/>
    <dgm:cxn modelId="{FEF57919-CCF4-42DB-97B1-B67EFC180BAF}" type="presParOf" srcId="{0ABA8347-7753-4D1B-86DF-CAF53D963BE8}" destId="{044D9AF3-4B69-4CFA-945C-9BF126955E48}" srcOrd="2" destOrd="0" presId="urn:microsoft.com/office/officeart/2005/8/layout/hProcess9"/>
    <dgm:cxn modelId="{ED157F0B-D510-4C7F-ACCE-46E975DF1E65}" type="presParOf" srcId="{0ABA8347-7753-4D1B-86DF-CAF53D963BE8}" destId="{923E8BF9-FFDC-410A-89A4-169AD6BF2BBC}" srcOrd="3" destOrd="0" presId="urn:microsoft.com/office/officeart/2005/8/layout/hProcess9"/>
    <dgm:cxn modelId="{1917C09E-F107-4B8B-A425-89DFBA31E227}" type="presParOf" srcId="{0ABA8347-7753-4D1B-86DF-CAF53D963BE8}" destId="{54D456D9-7849-4D5A-9555-3DE4C6EBAEDD}" srcOrd="4" destOrd="0" presId="urn:microsoft.com/office/officeart/2005/8/layout/hProcess9"/>
    <dgm:cxn modelId="{75CD81BF-361C-450A-8ACC-D65B235002E0}" type="presParOf" srcId="{0ABA8347-7753-4D1B-86DF-CAF53D963BE8}" destId="{E6DFBAB1-D0A6-4B92-BB40-9D620BDA2292}" srcOrd="5" destOrd="0" presId="urn:microsoft.com/office/officeart/2005/8/layout/hProcess9"/>
    <dgm:cxn modelId="{E0109E4F-F7F6-43F8-A779-58A6032B9A3D}" type="presParOf" srcId="{0ABA8347-7753-4D1B-86DF-CAF53D963BE8}" destId="{B1BA1463-29ED-42EB-A363-E7B4BFF3B919}" srcOrd="6" destOrd="0" presId="urn:microsoft.com/office/officeart/2005/8/layout/hProcess9"/>
    <dgm:cxn modelId="{BF3DD43C-13C6-4F26-B69F-FA958F2048A8}" type="presParOf" srcId="{0ABA8347-7753-4D1B-86DF-CAF53D963BE8}" destId="{BBCCA110-9BB2-4A11-A59A-D190AB9D7C1A}" srcOrd="7" destOrd="0" presId="urn:microsoft.com/office/officeart/2005/8/layout/hProcess9"/>
    <dgm:cxn modelId="{0C47F23C-DDE9-4AE9-8D3C-5411785CAB57}" type="presParOf" srcId="{0ABA8347-7753-4D1B-86DF-CAF53D963BE8}" destId="{6106F598-47ED-4ABE-BFC1-4F2105F5E08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F63043-B528-4E87-B0DF-E5A8E9E7A124}">
      <dsp:nvSpPr>
        <dsp:cNvPr id="0" name=""/>
        <dsp:cNvSpPr/>
      </dsp:nvSpPr>
      <dsp:spPr>
        <a:xfrm>
          <a:off x="2" y="0"/>
          <a:ext cx="9893299" cy="325966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A7E010-4145-497A-A73D-F3BC330D7208}">
      <dsp:nvSpPr>
        <dsp:cNvPr id="0" name=""/>
        <dsp:cNvSpPr/>
      </dsp:nvSpPr>
      <dsp:spPr>
        <a:xfrm>
          <a:off x="203082" y="977900"/>
          <a:ext cx="1671745" cy="13038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300" kern="1200"/>
            <a:t>出作業</a:t>
          </a:r>
        </a:p>
      </dsp:txBody>
      <dsp:txXfrm>
        <a:off x="266732" y="1041550"/>
        <a:ext cx="1544445" cy="1176567"/>
      </dsp:txXfrm>
    </dsp:sp>
    <dsp:sp modelId="{044D9AF3-4B69-4CFA-945C-9BF126955E48}">
      <dsp:nvSpPr>
        <dsp:cNvPr id="0" name=""/>
        <dsp:cNvSpPr/>
      </dsp:nvSpPr>
      <dsp:spPr>
        <a:xfrm>
          <a:off x="2134516" y="977900"/>
          <a:ext cx="2158273" cy="13038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300" kern="1200"/>
            <a:t>公布作業</a:t>
          </a:r>
        </a:p>
      </dsp:txBody>
      <dsp:txXfrm>
        <a:off x="2198166" y="1041550"/>
        <a:ext cx="2030973" cy="1176567"/>
      </dsp:txXfrm>
    </dsp:sp>
    <dsp:sp modelId="{54D456D9-7849-4D5A-9555-3DE4C6EBAEDD}">
      <dsp:nvSpPr>
        <dsp:cNvPr id="0" name=""/>
        <dsp:cNvSpPr/>
      </dsp:nvSpPr>
      <dsp:spPr>
        <a:xfrm>
          <a:off x="4552479" y="977900"/>
          <a:ext cx="1671745" cy="13038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300" kern="1200"/>
            <a:t>收作業</a:t>
          </a:r>
        </a:p>
      </dsp:txBody>
      <dsp:txXfrm>
        <a:off x="4616129" y="1041550"/>
        <a:ext cx="1544445" cy="1176567"/>
      </dsp:txXfrm>
    </dsp:sp>
    <dsp:sp modelId="{B1BA1463-29ED-42EB-A363-E7B4BFF3B919}">
      <dsp:nvSpPr>
        <dsp:cNvPr id="0" name=""/>
        <dsp:cNvSpPr/>
      </dsp:nvSpPr>
      <dsp:spPr>
        <a:xfrm>
          <a:off x="6483913" y="977900"/>
          <a:ext cx="1671745" cy="13038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300" kern="1200"/>
            <a:t>改作業</a:t>
          </a:r>
        </a:p>
      </dsp:txBody>
      <dsp:txXfrm>
        <a:off x="6547563" y="1041550"/>
        <a:ext cx="1544445" cy="1176567"/>
      </dsp:txXfrm>
    </dsp:sp>
    <dsp:sp modelId="{6106F598-47ED-4ABE-BFC1-4F2105F5E08B}">
      <dsp:nvSpPr>
        <dsp:cNvPr id="0" name=""/>
        <dsp:cNvSpPr/>
      </dsp:nvSpPr>
      <dsp:spPr>
        <a:xfrm>
          <a:off x="8415348" y="977900"/>
          <a:ext cx="1274873" cy="13038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300" kern="1200"/>
            <a:t>統計</a:t>
          </a:r>
        </a:p>
      </dsp:txBody>
      <dsp:txXfrm>
        <a:off x="8477582" y="1040134"/>
        <a:ext cx="1150405" cy="1179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929038D6-FBA9-40C8-9AA5-DEC89202F5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6FAA5FF-1B01-4F7B-AA6B-02ADE546C7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DFC31-E575-4B8E-9E0A-D58B8CBBB406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05E4032-1239-4F06-8531-10FD80BE86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75D257-C878-49B4-8BCD-6A6E50AABB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1C103-75C0-4E45-A2A2-B61814DF1E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36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B453E-0BEF-49C7-ACA5-EECF2D79CBC9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3D6B7-AB06-41E2-85AE-421D9DD779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132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每次批改時</a:t>
            </a:r>
            <a:r>
              <a:rPr lang="zh-TW" altLang="zh-TW"/>
              <a:t>需要檢查有沒有人補交</a:t>
            </a:r>
            <a:endParaRPr lang="zh-TW" altLang="en-US"/>
          </a:p>
          <a:p>
            <a:endParaRPr lang="en-US" altLang="zh-TW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/>
              <a:t>需要時間</a:t>
            </a:r>
            <a:r>
              <a:rPr lang="zh-TW" altLang="en-US"/>
              <a:t>對照</a:t>
            </a:r>
            <a:endParaRPr lang="zh-TW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3D6B7-AB06-41E2-85AE-421D9DD7792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4168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3D6B7-AB06-41E2-85AE-421D9DD77923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434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287746E-2CEA-4228-A183-14568A3B1E6E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0FD8F0B-5D53-4ECD-B8FF-A56E370391A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84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746E-2CEA-4228-A183-14568A3B1E6E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8F0B-5D53-4ECD-B8FF-A56E370391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03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746E-2CEA-4228-A183-14568A3B1E6E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8F0B-5D53-4ECD-B8FF-A56E370391A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858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746E-2CEA-4228-A183-14568A3B1E6E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8F0B-5D53-4ECD-B8FF-A56E370391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074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746E-2CEA-4228-A183-14568A3B1E6E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8F0B-5D53-4ECD-B8FF-A56E370391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151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746E-2CEA-4228-A183-14568A3B1E6E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8F0B-5D53-4ECD-B8FF-A56E370391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460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746E-2CEA-4228-A183-14568A3B1E6E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8F0B-5D53-4ECD-B8FF-A56E370391A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889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746E-2CEA-4228-A183-14568A3B1E6E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8F0B-5D53-4ECD-B8FF-A56E370391A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81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746E-2CEA-4228-A183-14568A3B1E6E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8F0B-5D53-4ECD-B8FF-A56E370391A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536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746E-2CEA-4228-A183-14568A3B1E6E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8F0B-5D53-4ECD-B8FF-A56E370391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163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746E-2CEA-4228-A183-14568A3B1E6E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8F0B-5D53-4ECD-B8FF-A56E370391A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482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746E-2CEA-4228-A183-14568A3B1E6E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8F0B-5D53-4ECD-B8FF-A56E370391A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874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746E-2CEA-4228-A183-14568A3B1E6E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8F0B-5D53-4ECD-B8FF-A56E370391A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520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746E-2CEA-4228-A183-14568A3B1E6E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8F0B-5D53-4ECD-B8FF-A56E370391A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02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746E-2CEA-4228-A183-14568A3B1E6E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8F0B-5D53-4ECD-B8FF-A56E370391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295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746E-2CEA-4228-A183-14568A3B1E6E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8F0B-5D53-4ECD-B8FF-A56E370391A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702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746E-2CEA-4228-A183-14568A3B1E6E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D8F0B-5D53-4ECD-B8FF-A56E370391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6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287746E-2CEA-4228-A183-14568A3B1E6E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FD8F0B-5D53-4ECD-B8FF-A56E370391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74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ea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4.png"/><Relationship Id="rId7" Type="http://schemas.openxmlformats.org/officeDocument/2006/relationships/image" Target="../media/image31.svg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openxmlformats.org/officeDocument/2006/relationships/image" Target="../media/image37.svg"/><Relationship Id="rId4" Type="http://schemas.openxmlformats.org/officeDocument/2006/relationships/image" Target="../media/image35.svg"/><Relationship Id="rId9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6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missy3.pixnet.net/blog/post/72103948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12" Type="http://schemas.openxmlformats.org/officeDocument/2006/relationships/image" Target="../media/image22.png"/><Relationship Id="rId2" Type="http://schemas.openxmlformats.org/officeDocument/2006/relationships/image" Target="../media/image28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27.png"/><Relationship Id="rId5" Type="http://schemas.openxmlformats.org/officeDocument/2006/relationships/image" Target="../media/image33.png"/><Relationship Id="rId15" Type="http://schemas.openxmlformats.org/officeDocument/2006/relationships/image" Target="../media/image45.png"/><Relationship Id="rId10" Type="http://schemas.openxmlformats.org/officeDocument/2006/relationships/image" Target="../media/image64.png"/><Relationship Id="rId4" Type="http://schemas.openxmlformats.org/officeDocument/2006/relationships/image" Target="../media/image23.png"/><Relationship Id="rId9" Type="http://schemas.openxmlformats.org/officeDocument/2006/relationships/image" Target="../media/image38.png"/><Relationship Id="rId14" Type="http://schemas.openxmlformats.org/officeDocument/2006/relationships/image" Target="../media/image44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28FEF7-E2D5-4CA5-8066-B59CEE74BC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>
                <a:latin typeface="+mj-ea"/>
              </a:rPr>
              <a:t>Final Project Group3</a:t>
            </a:r>
            <a:endParaRPr lang="zh-TW" altLang="en-US">
              <a:latin typeface="+mj-ea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895C30-324E-4BEC-8990-3F5B92440BB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692398" y="3971749"/>
            <a:ext cx="6815669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>
              <a:buClrTx/>
              <a:buSzTx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蔡皓名、林彥呈、郭庭維、周書安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 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60290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8983F0-7B3A-4418-8701-68E9CA2AE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18">
              <a:extLst>
                <a:ext uri="{FF2B5EF4-FFF2-40B4-BE49-F238E27FC236}">
                  <a16:creationId xmlns:a16="http://schemas.microsoft.com/office/drawing/2014/main" id="{0EC70F26-6C2F-4FF4-9892-FBDABF45F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F5A270E-3F18-4580-A3AD-796F2FFAA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8D29381-D504-4491-8AF8-F62883DE31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BD9536-8B76-4DF0-B8F7-0549CC111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BDECCCDF-9FB2-40A1-9379-BD2C2245D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5" name="Picture 23">
                <a:extLst>
                  <a:ext uri="{FF2B5EF4-FFF2-40B4-BE49-F238E27FC236}">
                    <a16:creationId xmlns:a16="http://schemas.microsoft.com/office/drawing/2014/main" id="{5339C017-9A98-4397-9A19-7C32104D6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97F1614-5627-43BA-A91D-F68F7014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400" b="1"/>
              <a:t>Pattern Recognition</a:t>
            </a:r>
            <a:endParaRPr lang="en-US" altLang="zh-TW" sz="5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2C404C-D4AE-4C1C-A675-EF7605842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9999652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形 11" descr="點字 以實心填滿">
            <a:extLst>
              <a:ext uri="{FF2B5EF4-FFF2-40B4-BE49-F238E27FC236}">
                <a16:creationId xmlns:a16="http://schemas.microsoft.com/office/drawing/2014/main" id="{AAF3E89F-DEE1-4FD3-9903-2D3640BFC2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1244" y="1410207"/>
            <a:ext cx="2455875" cy="245587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3B8160F-915C-485D-B2FB-ACDDE0E82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8448" y="5501254"/>
            <a:ext cx="96037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5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6B844-31BA-4ACE-871C-EEB02EB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latin typeface="微軟正黑體"/>
                <a:ea typeface="微軟正黑體"/>
              </a:rPr>
              <a:t>出作業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2EBCB-0EF6-4C5C-8377-FB09FDA2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14999"/>
            </a:pPr>
            <a:r>
              <a:rPr lang="zh-TW" altLang="en-US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程式</a:t>
            </a:r>
            <a:r>
              <a:rPr lang="zh-TW" altLang="zh-TW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作業</a:t>
            </a:r>
            <a:r>
              <a:rPr lang="zh-TW" altLang="en-US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輸出</a:t>
            </a:r>
            <a:r>
              <a:rPr lang="zh-TW" altLang="zh-TW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格式不一致，有</a:t>
            </a:r>
            <a:r>
              <a:rPr lang="zh-TW" altLang="en-US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些是</a:t>
            </a:r>
            <a:r>
              <a:rPr lang="zh-TW" altLang="zh-TW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圖片有</a:t>
            </a:r>
            <a:r>
              <a:rPr lang="zh-TW" altLang="en-US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些是</a:t>
            </a:r>
            <a:r>
              <a:rPr lang="zh-TW" altLang="zh-TW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文字</a:t>
            </a:r>
            <a:endParaRPr lang="en-US" altLang="zh-TW">
              <a:solidFill>
                <a:schemeClr val="bg1">
                  <a:lumMod val="50000"/>
                </a:schemeClr>
              </a:solidFill>
              <a:latin typeface="微軟正黑體"/>
              <a:ea typeface="微軟正黑體"/>
            </a:endParaRPr>
          </a:p>
          <a:p>
            <a:pPr marL="0" indent="0">
              <a:buSzPct val="114999"/>
              <a:buNone/>
            </a:pPr>
            <a:r>
              <a:rPr lang="en-US" altLang="zh-TW">
                <a:latin typeface="微軟正黑體"/>
                <a:ea typeface="微軟正黑體"/>
              </a:rPr>
              <a:t>	</a:t>
            </a:r>
            <a:r>
              <a:rPr lang="zh-TW" altLang="en-US">
                <a:solidFill>
                  <a:schemeClr val="tx1"/>
                </a:solidFill>
                <a:latin typeface="微軟正黑體"/>
                <a:ea typeface="微軟正黑體"/>
              </a:rPr>
              <a:t>→ 出作業時是按照當週</a:t>
            </a:r>
            <a:r>
              <a:rPr lang="en-US" altLang="zh-TW">
                <a:solidFill>
                  <a:schemeClr val="tx1"/>
                </a:solidFill>
                <a:latin typeface="微軟正黑體"/>
                <a:ea typeface="微軟正黑體"/>
              </a:rPr>
              <a:t>Udacity</a:t>
            </a:r>
            <a:r>
              <a:rPr lang="zh-TW" altLang="en-US">
                <a:solidFill>
                  <a:schemeClr val="tx1"/>
                </a:solidFill>
                <a:latin typeface="微軟正黑體"/>
                <a:ea typeface="微軟正黑體"/>
              </a:rPr>
              <a:t>內容而定，缺乏格式</a:t>
            </a:r>
            <a:endParaRPr lang="zh-TW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028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6B844-31BA-4ACE-871C-EEB02EB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cs typeface="+mj-ea"/>
              </a:rPr>
              <a:t>改作業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2EBCB-0EF6-4C5C-8377-FB09FDA2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>
                <a:solidFill>
                  <a:schemeClr val="bg1">
                    <a:lumMod val="50000"/>
                  </a:schemeClr>
                </a:solidFill>
              </a:rPr>
              <a:t>學生</a:t>
            </a:r>
            <a:r>
              <a:rPr lang="zh-TW" altLang="en-US">
                <a:solidFill>
                  <a:schemeClr val="bg1">
                    <a:lumMod val="50000"/>
                  </a:schemeClr>
                </a:solidFill>
              </a:rPr>
              <a:t>常</a:t>
            </a:r>
            <a:r>
              <a:rPr lang="zh-TW" altLang="zh-TW">
                <a:solidFill>
                  <a:schemeClr val="bg1">
                    <a:lumMod val="50000"/>
                  </a:schemeClr>
                </a:solidFill>
              </a:rPr>
              <a:t>遲交作業</a:t>
            </a:r>
            <a:endParaRPr lang="en-US" altLang="zh-TW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zh-TW"/>
              <a:t>助教沒辦法統計哪些作業是新的、或需要之後批改的</a:t>
            </a:r>
            <a:endParaRPr lang="en-US" altLang="zh-TW"/>
          </a:p>
          <a:p>
            <a:r>
              <a:rPr lang="zh-TW" altLang="zh-TW">
                <a:solidFill>
                  <a:schemeClr val="bg1">
                    <a:lumMod val="50000"/>
                  </a:schemeClr>
                </a:solidFill>
              </a:rPr>
              <a:t>批改作業時要將程式碼複製下來執行</a:t>
            </a:r>
            <a:endParaRPr lang="en-US" altLang="zh-TW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zh-TW"/>
              <a:t>批改時要不斷執行複製貼上的動作，所花時間太久</a:t>
            </a:r>
          </a:p>
          <a:p>
            <a:pPr>
              <a:buSzPct val="114999"/>
            </a:pPr>
            <a:r>
              <a:rPr lang="en-US" altLang="zh-TW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F</a:t>
            </a:r>
            <a:r>
              <a:rPr lang="zh-TW" altLang="zh-TW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B名單與選課系統不一致</a:t>
            </a:r>
            <a:endParaRPr lang="en-US" altLang="zh-TW">
              <a:solidFill>
                <a:schemeClr val="bg1">
                  <a:lumMod val="50000"/>
                </a:schemeClr>
              </a:solidFill>
              <a:latin typeface="微軟正黑體"/>
              <a:ea typeface="微軟正黑體"/>
            </a:endParaRPr>
          </a:p>
          <a:p>
            <a:pPr lvl="1">
              <a:buSzPct val="114999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/>
              <a:t>助教需要核對名單</a:t>
            </a:r>
          </a:p>
          <a:p>
            <a:pPr>
              <a:buSzPct val="114999"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417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6B844-31BA-4ACE-871C-EEB02EB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cs typeface="+mj-ea"/>
              </a:rPr>
              <a:t>交作業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2EBCB-0EF6-4C5C-8377-FB09FDA2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14999"/>
            </a:pPr>
            <a:r>
              <a:rPr lang="zh-TW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學生繳交作業的位置混亂，沒有一個能一目瞭然的表單供助教查詢</a:t>
            </a:r>
          </a:p>
          <a:p>
            <a:pPr marL="0" indent="0">
              <a:buNone/>
            </a:pPr>
            <a:r>
              <a:rPr lang="zh-TW" altLang="en-US">
                <a:latin typeface="微軟正黑體"/>
                <a:ea typeface="微軟正黑體"/>
              </a:rPr>
              <a:t>   </a:t>
            </a:r>
            <a:r>
              <a:rPr lang="zh-TW" altLang="en-US" sz="2000">
                <a:latin typeface="微軟正黑體"/>
                <a:ea typeface="微軟正黑體"/>
              </a:rPr>
              <a:t> → </a:t>
            </a:r>
            <a:r>
              <a:rPr lang="zh-TW" sz="2000">
                <a:latin typeface="微軟正黑體"/>
                <a:ea typeface="微軟正黑體"/>
              </a:rPr>
              <a:t>尋找每篇作業所在的貼文需要時間</a:t>
            </a:r>
            <a:endParaRPr lang="zh-TW" sz="2000"/>
          </a:p>
          <a:p>
            <a:pPr marL="0" indent="0">
              <a:buNone/>
            </a:pPr>
            <a:r>
              <a:rPr lang="zh-TW" altLang="en-US" sz="2000">
                <a:latin typeface="Microsoft JhengHei"/>
                <a:ea typeface="Microsoft JhengHei"/>
              </a:rPr>
              <a:t>    → </a:t>
            </a:r>
            <a:r>
              <a:rPr lang="zh-TW" sz="2000">
                <a:latin typeface="Microsoft JhengHei"/>
                <a:ea typeface="Microsoft JhengHei"/>
              </a:rPr>
              <a:t>沒有可以統計作業繳交狀況的方法，人工統計浪費時間</a:t>
            </a:r>
            <a:endParaRPr lang="zh-TW" sz="2000"/>
          </a:p>
          <a:p>
            <a:pPr>
              <a:buSzPct val="114999"/>
            </a:pPr>
            <a:r>
              <a:rPr lang="zh-TW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目前都是用CodiMD繳作業，再貼到FB上</a:t>
            </a:r>
          </a:p>
          <a:p>
            <a:pPr marL="0" indent="0">
              <a:buNone/>
            </a:pPr>
            <a:r>
              <a:rPr lang="zh-TW" altLang="en-US">
                <a:latin typeface="Microsoft JhengHei"/>
                <a:ea typeface="Microsoft JhengHei"/>
              </a:rPr>
              <a:t> </a:t>
            </a:r>
            <a:r>
              <a:rPr lang="zh-TW" altLang="en-US" sz="2000">
                <a:latin typeface="Microsoft JhengHei"/>
                <a:ea typeface="Microsoft JhengHei"/>
              </a:rPr>
              <a:t>   </a:t>
            </a:r>
            <a:r>
              <a:rPr lang="zh-TW" sz="2000">
                <a:latin typeface="Microsoft JhengHei"/>
                <a:ea typeface="Microsoft JhengHei"/>
              </a:rPr>
              <a:t>→ </a:t>
            </a:r>
            <a:r>
              <a:rPr lang="zh-TW" altLang="en-US" sz="2000">
                <a:latin typeface="Microsoft JhengHei"/>
                <a:ea typeface="Microsoft JhengHei"/>
              </a:rPr>
              <a:t>繳交</a:t>
            </a:r>
            <a:r>
              <a:rPr lang="en-US" altLang="zh-TW" sz="2000" err="1">
                <a:latin typeface="Microsoft JhengHei"/>
                <a:ea typeface="Microsoft JhengHei"/>
              </a:rPr>
              <a:t>CodiMD</a:t>
            </a:r>
            <a:r>
              <a:rPr lang="zh-TW" altLang="en-US" sz="2000">
                <a:latin typeface="Microsoft JhengHei"/>
                <a:ea typeface="Microsoft JhengHei"/>
              </a:rPr>
              <a:t>網址，批改時尚需一一點進去</a:t>
            </a:r>
            <a:endParaRPr lang="zh-TW" sz="2000"/>
          </a:p>
          <a:p>
            <a:pPr>
              <a:buSzPct val="114999"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331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03C341-38B5-4D20-AE5B-3F4D7158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效率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97F8D0-740C-44A0-A8A4-D43726126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14999"/>
            </a:pPr>
            <a:r>
              <a:rPr lang="zh-TW" altLang="zh-TW">
                <a:latin typeface="微軟正黑體"/>
                <a:ea typeface="微軟正黑體"/>
              </a:rPr>
              <a:t>大家都擠在最後一天交</a:t>
            </a:r>
          </a:p>
          <a:p>
            <a:pPr>
              <a:buSzPct val="114999"/>
            </a:pPr>
            <a:r>
              <a:rPr lang="zh-TW" altLang="en-US">
                <a:latin typeface="微軟正黑體"/>
                <a:ea typeface="微軟正黑體"/>
              </a:rPr>
              <a:t>一次</a:t>
            </a:r>
            <a:r>
              <a:rPr lang="zh-TW" altLang="zh-TW">
                <a:latin typeface="微軟正黑體"/>
                <a:ea typeface="微軟正黑體"/>
              </a:rPr>
              <a:t>改太多作業會</a:t>
            </a:r>
            <a:r>
              <a:rPr lang="zh-TW" altLang="en-US">
                <a:latin typeface="微軟正黑體"/>
                <a:ea typeface="微軟正黑體"/>
              </a:rPr>
              <a:t>使助教</a:t>
            </a:r>
            <a:r>
              <a:rPr lang="zh-TW" altLang="zh-TW" b="1">
                <a:latin typeface="微軟正黑體"/>
                <a:ea typeface="微軟正黑體"/>
              </a:rPr>
              <a:t>不快樂</a:t>
            </a:r>
            <a:r>
              <a:rPr lang="zh-TW" altLang="zh-TW">
                <a:latin typeface="微軟正黑體"/>
                <a:ea typeface="微軟正黑體"/>
              </a:rPr>
              <a:t>(外在影響)，降低效率</a:t>
            </a:r>
          </a:p>
          <a:p>
            <a:pPr marL="0" indent="0">
              <a:buSzPct val="114999"/>
              <a:buNone/>
            </a:pPr>
            <a:r>
              <a:rPr lang="zh-TW" altLang="en-US">
                <a:latin typeface="Microsoft JhengHei"/>
                <a:ea typeface="Microsoft JhengHei"/>
              </a:rPr>
              <a:t>    </a:t>
            </a:r>
            <a:r>
              <a:rPr lang="zh-TW" sz="2000">
                <a:latin typeface="Microsoft JhengHei"/>
                <a:ea typeface="Microsoft JhengHei"/>
              </a:rPr>
              <a:t>→</a:t>
            </a:r>
            <a:r>
              <a:rPr lang="zh-TW" altLang="en-US" sz="2000">
                <a:latin typeface="微軟正黑體"/>
                <a:ea typeface="微軟正黑體"/>
              </a:rPr>
              <a:t> </a:t>
            </a:r>
            <a:r>
              <a:rPr lang="zh-TW" sz="2000">
                <a:latin typeface="微軟正黑體"/>
                <a:ea typeface="微軟正黑體"/>
              </a:rPr>
              <a:t>助教人太少，批改速度太慢</a:t>
            </a:r>
            <a:endParaRPr lang="zh-TW" altLang="zh-TW" sz="2000">
              <a:latin typeface="微軟正黑體"/>
              <a:ea typeface="微軟正黑體"/>
            </a:endParaRPr>
          </a:p>
          <a:p>
            <a:pPr>
              <a:buSzPct val="114999"/>
            </a:pPr>
            <a:r>
              <a:rPr lang="zh-TW" altLang="zh-TW">
                <a:latin typeface="微軟正黑體"/>
                <a:ea typeface="微軟正黑體"/>
              </a:rPr>
              <a:t>助教本身不想改作業</a:t>
            </a:r>
            <a:r>
              <a:rPr lang="zh-TW">
                <a:latin typeface="Microsoft JhengHei"/>
                <a:ea typeface="Microsoft JhengHei"/>
              </a:rPr>
              <a:t>(內在動機)</a:t>
            </a:r>
          </a:p>
          <a:p>
            <a:pPr marL="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3929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A94C21-1E55-4619-A9CE-5AD790B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12" name="Rectangle 111">
              <a:extLst>
                <a:ext uri="{FF2B5EF4-FFF2-40B4-BE49-F238E27FC236}">
                  <a16:creationId xmlns:a16="http://schemas.microsoft.com/office/drawing/2014/main" id="{17C1C9BD-5FBD-4A9B-B729-94EC6D570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5946102-E1FE-4C01-901E-3F4CDEB9C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00706ECC-7AAA-4578-B98A-B610F29AD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1D5F4AF-073F-49E0-80C0-68AD5298A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AF65A57B-158D-4B87-9A63-BC948D791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F4DAF11F-E105-4DA0-A60A-CB80788B4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2A96B844-31BA-4ACE-871C-EEB02EB4C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3760257"/>
            <a:ext cx="9989677" cy="14186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400" b="1"/>
              <a:t>Abstraction</a:t>
            </a:r>
            <a:endParaRPr lang="en-US" altLang="zh-TW" sz="540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B1CD154-9334-4B9D-A09B-3DC06DBF1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72202" y="1092200"/>
            <a:ext cx="7240536" cy="2417572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2A4A28A1-3483-4D29-887A-6CF5664FB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" r="1" b="8612"/>
          <a:stretch/>
        </p:blipFill>
        <p:spPr bwMode="auto">
          <a:xfrm>
            <a:off x="5074645" y="1410208"/>
            <a:ext cx="2003261" cy="177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B910CC1-7811-4162-9B0D-34002409E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8448" y="5262441"/>
            <a:ext cx="96037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285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6B844-31BA-4ACE-871C-EEB02EB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cs typeface="+mj-ea"/>
              </a:rPr>
              <a:t>出作業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2EBCB-0EF6-4C5C-8377-FB09FDA2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出作業時是按照當週</a:t>
            </a:r>
            <a:r>
              <a:rPr lang="en-US" altLang="zh-TW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Udacity</a:t>
            </a:r>
            <a:r>
              <a:rPr lang="zh-TW" altLang="en-US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內容而定，缺乏格式</a:t>
            </a:r>
            <a:endParaRPr lang="en-US" altLang="zh-TW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/>
              <a:t>	</a:t>
            </a:r>
            <a:r>
              <a:rPr lang="zh-TW" altLang="en-US"/>
              <a:t>→</a:t>
            </a:r>
            <a:r>
              <a:rPr lang="zh-TW"/>
              <a:t>作業的內容標準化</a:t>
            </a:r>
            <a:r>
              <a:rPr lang="zh-TW" altLang="en-US"/>
              <a:t>，解決批改效率過低的問題</a:t>
            </a:r>
          </a:p>
          <a:p>
            <a:pPr>
              <a:buSzPct val="114999"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122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6B844-31BA-4ACE-871C-EEB02EB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cs typeface="+mj-ea"/>
              </a:rPr>
              <a:t>交/改作業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2EBCB-0EF6-4C5C-8377-FB09FDA2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14999"/>
            </a:pPr>
            <a:r>
              <a:rPr lang="zh-TW" altLang="zh-TW">
                <a:solidFill>
                  <a:schemeClr val="bg1">
                    <a:lumMod val="50000"/>
                  </a:schemeClr>
                </a:solidFill>
              </a:rPr>
              <a:t>助教沒辦法統計哪些作業是新的、或需要之後批改的</a:t>
            </a:r>
            <a:endParaRPr lang="en-US" altLang="zh-TW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SzPct val="114999"/>
              <a:buNone/>
            </a:pPr>
            <a:r>
              <a:rPr lang="en-US" altLang="zh-TW"/>
              <a:t>	</a:t>
            </a:r>
            <a:r>
              <a:rPr lang="zh-TW" altLang="en-US"/>
              <a:t>→</a:t>
            </a:r>
            <a:r>
              <a:rPr lang="zh-TW"/>
              <a:t>自動統計批改過的作業</a:t>
            </a:r>
            <a:r>
              <a:rPr lang="zh-TW" altLang="en-US"/>
              <a:t> </a:t>
            </a:r>
            <a:endParaRPr lang="en-US" altLang="zh-TW"/>
          </a:p>
          <a:p>
            <a:pPr>
              <a:buSzPct val="114999"/>
            </a:pPr>
            <a:r>
              <a:rPr lang="zh-TW" altLang="zh-TW">
                <a:solidFill>
                  <a:schemeClr val="bg1">
                    <a:lumMod val="50000"/>
                  </a:schemeClr>
                </a:solidFill>
              </a:rPr>
              <a:t>批改時要不斷執行複製貼上的動作，所花時間太久</a:t>
            </a:r>
          </a:p>
          <a:p>
            <a:pPr marL="0" indent="0">
              <a:buSzPct val="114999"/>
              <a:buNone/>
            </a:pPr>
            <a:r>
              <a:rPr lang="en-US" altLang="zh-TW"/>
              <a:t>	</a:t>
            </a:r>
            <a:r>
              <a:rPr lang="zh-TW" altLang="en-US"/>
              <a:t>→</a:t>
            </a:r>
            <a:r>
              <a:rPr lang="zh-TW"/>
              <a:t>自動執行或批改</a:t>
            </a:r>
            <a:r>
              <a:rPr lang="zh-TW" altLang="en-US"/>
              <a:t>程式碼</a:t>
            </a:r>
            <a:endParaRPr lang="en-US" altLang="zh-TW"/>
          </a:p>
          <a:p>
            <a:pPr>
              <a:buSzPct val="114999"/>
            </a:pPr>
            <a:r>
              <a:rPr lang="zh-TW" altLang="en-US">
                <a:solidFill>
                  <a:schemeClr val="bg1">
                    <a:lumMod val="50000"/>
                  </a:schemeClr>
                </a:solidFill>
              </a:rPr>
              <a:t>助教需要核對名單 </a:t>
            </a:r>
            <a:endParaRPr lang="en-US" altLang="zh-TW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SzPct val="114999"/>
              <a:buNone/>
            </a:pPr>
            <a:r>
              <a:rPr lang="en-US" altLang="zh-TW"/>
              <a:t>	</a:t>
            </a:r>
            <a:r>
              <a:rPr lang="zh-TW" altLang="en-US"/>
              <a:t>→</a:t>
            </a:r>
            <a:r>
              <a:rPr lang="zh-TW"/>
              <a:t>自動轉譯學生FB名稱</a:t>
            </a:r>
            <a:r>
              <a:rPr lang="zh-TW" altLang="en-US"/>
              <a:t> </a:t>
            </a:r>
            <a:endParaRPr lang="en-US" altLang="zh-TW"/>
          </a:p>
          <a:p>
            <a:pPr>
              <a:buSzPct val="114999"/>
            </a:pPr>
            <a:endParaRPr lang="zh-TW" altLang="en-US"/>
          </a:p>
        </p:txBody>
      </p:sp>
      <p:sp>
        <p:nvSpPr>
          <p:cNvPr id="5" name="AutoShape 2" descr="*">
            <a:extLst>
              <a:ext uri="{FF2B5EF4-FFF2-40B4-BE49-F238E27FC236}">
                <a16:creationId xmlns:a16="http://schemas.microsoft.com/office/drawing/2014/main" id="{CB684B56-8C0B-4B79-9AAF-88D3740F1C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6138" y="-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452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6B844-31BA-4ACE-871C-EEB02EB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cs typeface="+mj-ea"/>
              </a:rPr>
              <a:t>交/改作業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2EBCB-0EF6-4C5C-8377-FB09FDA2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14999"/>
            </a:pPr>
            <a:r>
              <a:rPr lang="zh-TW" altLang="zh-TW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尋找每篇作業所在的貼文需要時間</a:t>
            </a:r>
            <a:r>
              <a:rPr lang="zh-TW" altLang="en-US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 </a:t>
            </a:r>
            <a:r>
              <a:rPr lang="en-US" altLang="zh-TW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/</a:t>
            </a:r>
            <a:r>
              <a:rPr lang="zh-TW" altLang="en-US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 </a:t>
            </a:r>
            <a:r>
              <a:rPr lang="zh-TW" altLang="zh-TW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沒有可以統計作業繳交狀況的方法，人工統計浪費時間</a:t>
            </a:r>
            <a:endParaRPr lang="en-US" altLang="zh-TW">
              <a:solidFill>
                <a:schemeClr val="bg1">
                  <a:lumMod val="50000"/>
                </a:schemeClr>
              </a:solidFill>
              <a:latin typeface="微軟正黑體"/>
              <a:ea typeface="微軟正黑體"/>
            </a:endParaRPr>
          </a:p>
          <a:p>
            <a:pPr marL="0" indent="0">
              <a:buSzPct val="114999"/>
              <a:buNone/>
            </a:pPr>
            <a:r>
              <a:rPr lang="en-US" altLang="zh-TW"/>
              <a:t>	</a:t>
            </a:r>
            <a:r>
              <a:rPr lang="zh-TW" altLang="en-US"/>
              <a:t>→</a:t>
            </a:r>
            <a:r>
              <a:rPr lang="zh-TW" altLang="zh-TW"/>
              <a:t>自動尋找學生交的作業位置</a:t>
            </a:r>
            <a:endParaRPr lang="en-US" altLang="zh-TW"/>
          </a:p>
          <a:p>
            <a:pPr>
              <a:buSzPct val="114999"/>
            </a:pPr>
            <a:r>
              <a:rPr lang="zh-TW" altLang="en-US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繳交</a:t>
            </a:r>
            <a:r>
              <a:rPr lang="en-US" altLang="zh-TW" err="1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CodiMD</a:t>
            </a:r>
            <a:r>
              <a:rPr lang="zh-TW" altLang="en-US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</a:rPr>
              <a:t>網址，批改時尚需一一點進去</a:t>
            </a:r>
            <a:endParaRPr lang="en-US" altLang="zh-TW">
              <a:solidFill>
                <a:schemeClr val="bg1">
                  <a:lumMod val="50000"/>
                </a:schemeClr>
              </a:solidFill>
              <a:latin typeface="微軟正黑體"/>
              <a:ea typeface="微軟正黑體"/>
            </a:endParaRPr>
          </a:p>
          <a:p>
            <a:pPr marL="0" indent="0">
              <a:buSzPct val="114999"/>
              <a:buNone/>
            </a:pPr>
            <a:r>
              <a:rPr lang="en-US" altLang="zh-TW"/>
              <a:t>	</a:t>
            </a:r>
            <a:r>
              <a:rPr lang="zh-TW" altLang="en-US"/>
              <a:t>→</a:t>
            </a:r>
            <a:r>
              <a:rPr lang="zh-TW" altLang="zh-TW"/>
              <a:t>自動打開CodiMD</a:t>
            </a:r>
            <a:endParaRPr lang="en-US" altLang="zh-TW"/>
          </a:p>
          <a:p>
            <a:pPr>
              <a:buSzPct val="114999"/>
            </a:pPr>
            <a:r>
              <a:rPr lang="zh-TW" altLang="zh-TW" strike="sngStrike"/>
              <a:t>新增助教</a:t>
            </a:r>
          </a:p>
        </p:txBody>
      </p:sp>
      <p:sp>
        <p:nvSpPr>
          <p:cNvPr id="5" name="AutoShape 2" descr="*">
            <a:extLst>
              <a:ext uri="{FF2B5EF4-FFF2-40B4-BE49-F238E27FC236}">
                <a16:creationId xmlns:a16="http://schemas.microsoft.com/office/drawing/2014/main" id="{CB684B56-8C0B-4B79-9AAF-88D3740F1C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6138" y="-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993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BB02F-C4BF-42B0-AE9F-80490E22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第一分隔點</a:t>
            </a:r>
          </a:p>
        </p:txBody>
      </p:sp>
    </p:spTree>
    <p:extLst>
      <p:ext uri="{BB962C8B-B14F-4D97-AF65-F5344CB8AC3E}">
        <p14:creationId xmlns:p14="http://schemas.microsoft.com/office/powerpoint/2010/main" val="33524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3A9D86E-2110-414C-A789-1B14FCD55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A3ACA9-28FE-44FE-8439-756750473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5177EBB-CFE5-4956-BEF9-46051963B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5"/>
            <a:ext cx="12192000" cy="68562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B1246B-BFF7-432E-91F4-BD5976CDA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DC3EA-4E33-462D-8A40-EB13542462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t="7136" r="1" b="23061"/>
          <a:stretch/>
        </p:blipFill>
        <p:spPr>
          <a:xfrm>
            <a:off x="486137" y="505206"/>
            <a:ext cx="11227443" cy="58779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AD5635-2280-43AD-B912-ABA456022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3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23">
            <a:extLst>
              <a:ext uri="{FF2B5EF4-FFF2-40B4-BE49-F238E27FC236}">
                <a16:creationId xmlns:a16="http://schemas.microsoft.com/office/drawing/2014/main" id="{4C6BCF18-14D6-4F32-8F14-1BDDACB6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4B822E9-5C43-46DA-BE25-9E112F43F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403" y="1113698"/>
            <a:ext cx="8229600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600" b="1">
                <a:solidFill>
                  <a:schemeClr val="bg1"/>
                </a:solidFill>
                <a:latin typeface="+mj-ea"/>
              </a:rPr>
              <a:t>Problem</a:t>
            </a:r>
            <a:r>
              <a:rPr lang="zh-TW" altLang="en-US" sz="6600" b="1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zh-TW" sz="6600" b="1">
                <a:solidFill>
                  <a:schemeClr val="bg1"/>
                </a:solidFill>
                <a:latin typeface="+mj-ea"/>
              </a:rPr>
              <a:t>Definition</a:t>
            </a:r>
            <a:endParaRPr lang="en-US" altLang="zh-TW" sz="660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17BA2A-423E-4A61-AF2B-4137C2FEC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003" y="3729894"/>
            <a:ext cx="7772400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zh-TW" altLang="en-US" sz="3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怎麼樣才能減少助教批改作業的時間</a:t>
            </a:r>
            <a:endParaRPr lang="en-US" altLang="zh-TW" sz="32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EE0B2C4-662B-49D2-9347-AE3E1A3FD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6762" y="2"/>
            <a:ext cx="658368" cy="6856213"/>
            <a:chOff x="5756762" y="2"/>
            <a:chExt cx="658368" cy="6856213"/>
          </a:xfrm>
        </p:grpSpPr>
        <p:sp useBgFill="1">
          <p:nvSpPr>
            <p:cNvPr id="27" name="Rounded Rectangle 20">
              <a:extLst>
                <a:ext uri="{FF2B5EF4-FFF2-40B4-BE49-F238E27FC236}">
                  <a16:creationId xmlns:a16="http://schemas.microsoft.com/office/drawing/2014/main" id="{0198DF46-6765-4000-86C1-DE523729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426382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A51A0C6-8760-4900-9C84-407DA025B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sp useBgFill="1">
          <p:nvSpPr>
            <p:cNvPr id="29" name="Rounded Rectangle 23">
              <a:extLst>
                <a:ext uri="{FF2B5EF4-FFF2-40B4-BE49-F238E27FC236}">
                  <a16:creationId xmlns:a16="http://schemas.microsoft.com/office/drawing/2014/main" id="{733FE318-0DA3-4162-95B3-12B2C6C43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5769570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9">
              <a:extLst>
                <a:ext uri="{FF2B5EF4-FFF2-40B4-BE49-F238E27FC236}">
                  <a16:creationId xmlns:a16="http://schemas.microsoft.com/office/drawing/2014/main" id="{67669D81-1C5E-4899-B0ED-9CB1D8CD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3842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A94C21-1E55-4619-A9CE-5AD790B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12" name="Rectangle 111">
              <a:extLst>
                <a:ext uri="{FF2B5EF4-FFF2-40B4-BE49-F238E27FC236}">
                  <a16:creationId xmlns:a16="http://schemas.microsoft.com/office/drawing/2014/main" id="{17C1C9BD-5FBD-4A9B-B729-94EC6D570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5946102-E1FE-4C01-901E-3F4CDEB9C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00706ECC-7AAA-4578-B98A-B610F29AD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1D5F4AF-073F-49E0-80C0-68AD5298A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AF65A57B-158D-4B87-9A63-BC948D791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F4DAF11F-E105-4DA0-A60A-CB80788B4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2A96B844-31BA-4ACE-871C-EEB02EB4C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3760257"/>
            <a:ext cx="9989677" cy="14186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400" b="1">
                <a:latin typeface="微軟正黑體"/>
                <a:ea typeface="微軟正黑體"/>
              </a:rPr>
              <a:t>Algorithm</a:t>
            </a:r>
            <a:endParaRPr lang="en-US" altLang="zh-TW" sz="540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B1CD154-9334-4B9D-A09B-3DC06DBF1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72202" y="1092200"/>
            <a:ext cx="7240536" cy="2417572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B910CC1-7811-4162-9B0D-34002409E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8448" y="5262441"/>
            <a:ext cx="96037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">
            <a:extLst>
              <a:ext uri="{FF2B5EF4-FFF2-40B4-BE49-F238E27FC236}">
                <a16:creationId xmlns:a16="http://schemas.microsoft.com/office/drawing/2014/main" id="{3FC377F7-20AF-4DAA-AA85-35AC7F812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071" y="1368553"/>
            <a:ext cx="1817858" cy="181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589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6B844-31BA-4ACE-871C-EEB02EB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latin typeface="微軟正黑體"/>
                <a:ea typeface="微軟正黑體"/>
                <a:cs typeface="+mj-ea"/>
              </a:rPr>
              <a:t>1.</a:t>
            </a:r>
            <a:r>
              <a:rPr lang="zh-TW" altLang="en-US">
                <a:latin typeface="微軟正黑體"/>
                <a:ea typeface="微軟正黑體"/>
                <a:cs typeface="+mj-ea"/>
              </a:rPr>
              <a:t> </a:t>
            </a:r>
            <a:r>
              <a:rPr lang="zh-TW">
                <a:latin typeface="微軟正黑體"/>
                <a:ea typeface="微軟正黑體"/>
                <a:cs typeface="+mj-ea"/>
              </a:rPr>
              <a:t>作業的內容標準化</a:t>
            </a:r>
            <a:endParaRPr lang="zh-TW">
              <a:latin typeface="微軟正黑體"/>
              <a:ea typeface="微軟正黑體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2EBCB-0EF6-4C5C-8377-FB09FDA2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/>
              <a:t>定義未來的作業內容</a:t>
            </a:r>
            <a:endParaRPr lang="en-US" altLang="zh-TW"/>
          </a:p>
          <a:p>
            <a:pPr lvl="1"/>
            <a:r>
              <a:rPr lang="zh-TW" altLang="en-US"/>
              <a:t>統一給予</a:t>
            </a:r>
            <a:r>
              <a:rPr lang="zh-TW"/>
              <a:t>標準化</a:t>
            </a:r>
            <a:r>
              <a:rPr lang="zh-TW" altLang="en-US"/>
              <a:t>的</a:t>
            </a:r>
            <a:r>
              <a:rPr lang="zh-TW"/>
              <a:t>輸入</a:t>
            </a:r>
            <a:r>
              <a:rPr lang="zh-TW" altLang="en-US"/>
              <a:t>與</a:t>
            </a:r>
            <a:r>
              <a:rPr lang="zh-TW"/>
              <a:t>輸出</a:t>
            </a:r>
            <a:r>
              <a:rPr lang="zh-TW" altLang="en-US"/>
              <a:t>資料</a:t>
            </a:r>
            <a:endParaRPr lang="en-US" altLang="zh-TW"/>
          </a:p>
          <a:p>
            <a:pPr lvl="1"/>
            <a:r>
              <a:rPr lang="zh-TW" altLang="en-US"/>
              <a:t>範例</a:t>
            </a:r>
            <a:r>
              <a:rPr lang="en-US" altLang="zh-TW"/>
              <a:t>:</a:t>
            </a:r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F0F1BB-D1CD-42D0-AF40-0973FE87F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37" y="4690316"/>
            <a:ext cx="4143860" cy="736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02AA882-189F-4985-8387-47E920F01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791" y="2874890"/>
            <a:ext cx="3760072" cy="25521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形 6" descr="核取記號">
            <a:extLst>
              <a:ext uri="{FF2B5EF4-FFF2-40B4-BE49-F238E27FC236}">
                <a16:creationId xmlns:a16="http://schemas.microsoft.com/office/drawing/2014/main" id="{C74852D4-BAC4-4AB0-B45B-1874EF167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8797" y="4957301"/>
            <a:ext cx="914400" cy="914400"/>
          </a:xfrm>
          <a:prstGeom prst="rect">
            <a:avLst/>
          </a:prstGeom>
        </p:spPr>
      </p:pic>
      <p:pic>
        <p:nvPicPr>
          <p:cNvPr id="9" name="圖形 8" descr="關閉">
            <a:extLst>
              <a:ext uri="{FF2B5EF4-FFF2-40B4-BE49-F238E27FC236}">
                <a16:creationId xmlns:a16="http://schemas.microsoft.com/office/drawing/2014/main" id="{87B49B50-8818-44A8-AF1A-8E844CD729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72663" y="49573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93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6B844-31BA-4ACE-871C-EEB02EB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微軟正黑體"/>
                <a:ea typeface="微軟正黑體"/>
                <a:cs typeface="+mj-ea"/>
              </a:rPr>
              <a:t>2.</a:t>
            </a:r>
            <a:r>
              <a:rPr lang="zh-TW" altLang="en-US">
                <a:latin typeface="微軟正黑體"/>
                <a:ea typeface="微軟正黑體"/>
                <a:cs typeface="+mj-ea"/>
              </a:rPr>
              <a:t> </a:t>
            </a:r>
            <a:r>
              <a:rPr lang="zh-TW">
                <a:latin typeface="微軟正黑體"/>
                <a:ea typeface="微軟正黑體"/>
                <a:cs typeface="+mj-ea"/>
              </a:rPr>
              <a:t>自動統計助教批改過的作業</a:t>
            </a:r>
            <a:endParaRPr lang="zh-TW">
              <a:latin typeface="微軟正黑體"/>
              <a:ea typeface="微軟正黑體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2EBCB-0EF6-4C5C-8377-FB09FDA2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/>
              <a:t>從資料庫存/讀紀錄</a:t>
            </a:r>
            <a:endParaRPr lang="zh-TW" altLang="en-US"/>
          </a:p>
          <a:p>
            <a:pPr>
              <a:buSzPct val="114999"/>
            </a:pPr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1209F25-E99E-446B-9B45-D75BCD2FFB00}"/>
              </a:ext>
            </a:extLst>
          </p:cNvPr>
          <p:cNvGrpSpPr/>
          <p:nvPr/>
        </p:nvGrpSpPr>
        <p:grpSpPr>
          <a:xfrm>
            <a:off x="7590637" y="3027083"/>
            <a:ext cx="2518097" cy="2627138"/>
            <a:chOff x="8119144" y="3337478"/>
            <a:chExt cx="1502149" cy="1567197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E7634C45-EEDE-49B0-9197-5C973134813B}"/>
                </a:ext>
              </a:extLst>
            </p:cNvPr>
            <p:cNvSpPr txBox="1"/>
            <p:nvPr/>
          </p:nvSpPr>
          <p:spPr>
            <a:xfrm>
              <a:off x="8119144" y="4535343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CSV</a:t>
              </a:r>
              <a:endParaRPr lang="zh-TW" altLang="en-US">
                <a:latin typeface="+mj-ea"/>
                <a:ea typeface="+mj-ea"/>
              </a:endParaRPr>
            </a:p>
          </p:txBody>
        </p:sp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4BADB61A-E05C-4C9E-BD9E-43D675B24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345" y="3337478"/>
              <a:ext cx="1125522" cy="1125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0704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6B844-31BA-4ACE-871C-EEB02EB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微軟正黑體"/>
                <a:ea typeface="微軟正黑體"/>
                <a:cs typeface="+mj-ea"/>
              </a:rPr>
              <a:t>3. </a:t>
            </a:r>
            <a:r>
              <a:rPr lang="zh-TW">
                <a:latin typeface="微軟正黑體"/>
                <a:ea typeface="微軟正黑體"/>
                <a:cs typeface="+mj-ea"/>
              </a:rPr>
              <a:t>自動執行或批改</a:t>
            </a:r>
            <a:endParaRPr lang="zh-TW">
              <a:latin typeface="微軟正黑體"/>
              <a:ea typeface="微軟正黑體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2EBCB-0EF6-4C5C-8377-FB09FDA2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>
                <a:latin typeface="微軟正黑體"/>
                <a:ea typeface="微軟正黑體"/>
              </a:rPr>
              <a:t>解決方案選項</a:t>
            </a:r>
            <a:endParaRPr lang="zh-TW" altLang="en-US">
              <a:latin typeface="微軟正黑體"/>
              <a:ea typeface="微軟正黑體"/>
            </a:endParaRPr>
          </a:p>
          <a:p>
            <a:pPr lvl="1">
              <a:buSzPct val="114999"/>
            </a:pPr>
            <a:r>
              <a:rPr lang="zh-TW">
                <a:latin typeface="微軟正黑體"/>
                <a:ea typeface="微軟正黑體"/>
              </a:rPr>
              <a:t>用爬蟲爬下程式碼自動執行</a:t>
            </a:r>
          </a:p>
          <a:p>
            <a:pPr lvl="1">
              <a:buSzPct val="114999"/>
            </a:pPr>
            <a:r>
              <a:rPr lang="zh-TW">
                <a:latin typeface="微軟正黑體"/>
                <a:ea typeface="微軟正黑體"/>
              </a:rPr>
              <a:t>用colab直接在上面跑</a:t>
            </a:r>
          </a:p>
          <a:p>
            <a:pPr lvl="1">
              <a:buSzPct val="114999"/>
            </a:pPr>
            <a:r>
              <a:rPr lang="zh-TW">
                <a:latin typeface="微軟正黑體"/>
                <a:ea typeface="微軟正黑體"/>
              </a:rPr>
              <a:t>在網站上自動執行並批改，完全不需要助教(參考Udacity)</a:t>
            </a:r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9E7FD12-CD04-4627-AAB1-AFDD3F23EAA6}"/>
              </a:ext>
            </a:extLst>
          </p:cNvPr>
          <p:cNvGrpSpPr/>
          <p:nvPr/>
        </p:nvGrpSpPr>
        <p:grpSpPr>
          <a:xfrm>
            <a:off x="2369892" y="4409294"/>
            <a:ext cx="1630315" cy="1551956"/>
            <a:chOff x="7218408" y="2780624"/>
            <a:chExt cx="1630315" cy="1551956"/>
          </a:xfrm>
        </p:grpSpPr>
        <p:pic>
          <p:nvPicPr>
            <p:cNvPr id="5" name="Picture 16">
              <a:extLst>
                <a:ext uri="{FF2B5EF4-FFF2-40B4-BE49-F238E27FC236}">
                  <a16:creationId xmlns:a16="http://schemas.microsoft.com/office/drawing/2014/main" id="{E14FEC35-E25F-420A-8FED-F80AD1B180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966" y="2780624"/>
              <a:ext cx="1219200" cy="118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64CFB8F3-A500-4207-86BC-6AB36DA53609}"/>
                </a:ext>
              </a:extLst>
            </p:cNvPr>
            <p:cNvSpPr txBox="1"/>
            <p:nvPr/>
          </p:nvSpPr>
          <p:spPr>
            <a:xfrm>
              <a:off x="7218408" y="3963248"/>
              <a:ext cx="1630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Selenium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72D51E42-240F-498E-9C78-BAF3E129BC39}"/>
              </a:ext>
            </a:extLst>
          </p:cNvPr>
          <p:cNvGrpSpPr/>
          <p:nvPr/>
        </p:nvGrpSpPr>
        <p:grpSpPr>
          <a:xfrm>
            <a:off x="5221940" y="4409294"/>
            <a:ext cx="1748118" cy="1547694"/>
            <a:chOff x="4096590" y="906179"/>
            <a:chExt cx="1748118" cy="1547694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2E139A7F-75A9-4B66-812C-614C390B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1049" y="906179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A6F41CE-EB34-4EFB-BAD6-AC2F47DA869C}"/>
                </a:ext>
              </a:extLst>
            </p:cNvPr>
            <p:cNvSpPr txBox="1"/>
            <p:nvPr/>
          </p:nvSpPr>
          <p:spPr>
            <a:xfrm>
              <a:off x="4096590" y="2084541"/>
              <a:ext cx="1748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Google </a:t>
              </a:r>
              <a:r>
                <a:rPr lang="en-US" altLang="zh-TW" err="1">
                  <a:latin typeface="+mj-ea"/>
                  <a:ea typeface="+mj-ea"/>
                </a:rPr>
                <a:t>Colab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D9FBBF0-175B-4212-A308-B24333F3C899}"/>
              </a:ext>
            </a:extLst>
          </p:cNvPr>
          <p:cNvGrpSpPr/>
          <p:nvPr/>
        </p:nvGrpSpPr>
        <p:grpSpPr>
          <a:xfrm>
            <a:off x="8191791" y="4409473"/>
            <a:ext cx="1748118" cy="1506955"/>
            <a:chOff x="7348678" y="4495034"/>
            <a:chExt cx="1748118" cy="1506955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DF2FFB37-BAC3-4278-AE03-2A48F289B7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61" r="29219" b="25103"/>
            <a:stretch/>
          </p:blipFill>
          <p:spPr bwMode="auto">
            <a:xfrm>
              <a:off x="7613137" y="4495034"/>
              <a:ext cx="1219200" cy="1137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35CE0B58-4292-4F2A-9BCF-72FBA05A1EB3}"/>
                </a:ext>
              </a:extLst>
            </p:cNvPr>
            <p:cNvSpPr txBox="1"/>
            <p:nvPr/>
          </p:nvSpPr>
          <p:spPr>
            <a:xfrm>
              <a:off x="7348678" y="5632657"/>
              <a:ext cx="1748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Udacity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160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6B844-31BA-4ACE-871C-EEB02EB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cs typeface="+mj-ea"/>
              </a:rPr>
              <a:t>最後抉擇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2EBCB-0EF6-4C5C-8377-FB09FDA2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14999"/>
            </a:pPr>
            <a:r>
              <a:rPr lang="zh-TW"/>
              <a:t>將抓到的程式碼內容儲存成python檔並執行</a:t>
            </a:r>
          </a:p>
          <a:p>
            <a:pPr>
              <a:buSzPct val="114999"/>
            </a:pPr>
            <a:r>
              <a:rPr lang="zh-TW"/>
              <a:t>將結果顯示在 UI 上</a:t>
            </a:r>
          </a:p>
          <a:p>
            <a:pPr>
              <a:buSzPct val="114999"/>
            </a:pPr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B107DE2-9F47-46B6-8147-FB8FDAAFCC82}"/>
              </a:ext>
            </a:extLst>
          </p:cNvPr>
          <p:cNvGrpSpPr/>
          <p:nvPr/>
        </p:nvGrpSpPr>
        <p:grpSpPr>
          <a:xfrm>
            <a:off x="8689864" y="3742247"/>
            <a:ext cx="2021746" cy="2165669"/>
            <a:chOff x="1238247" y="3322585"/>
            <a:chExt cx="1502149" cy="1609083"/>
          </a:xfrm>
        </p:grpSpPr>
        <p:pic>
          <p:nvPicPr>
            <p:cNvPr id="5" name="圖片 4" descr="一張含有 文字, 標誌 的圖片&#10;&#10;自動產生的描述">
              <a:extLst>
                <a:ext uri="{FF2B5EF4-FFF2-40B4-BE49-F238E27FC236}">
                  <a16:creationId xmlns:a16="http://schemas.microsoft.com/office/drawing/2014/main" id="{C4DD2B1E-2BE0-4213-AB6B-CD8B36D46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722" y="3322585"/>
              <a:ext cx="1219201" cy="1219201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5D135A77-521D-4950-811D-219F55745433}"/>
                </a:ext>
              </a:extLst>
            </p:cNvPr>
            <p:cNvSpPr txBox="1"/>
            <p:nvPr/>
          </p:nvSpPr>
          <p:spPr>
            <a:xfrm>
              <a:off x="1238247" y="4562336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Qt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0F6E203B-09CA-4D36-BB5B-FF8829BD0A89}"/>
              </a:ext>
            </a:extLst>
          </p:cNvPr>
          <p:cNvGrpSpPr/>
          <p:nvPr/>
        </p:nvGrpSpPr>
        <p:grpSpPr>
          <a:xfrm>
            <a:off x="6164850" y="3947900"/>
            <a:ext cx="1630316" cy="1911897"/>
            <a:chOff x="7155831" y="3057087"/>
            <a:chExt cx="1502149" cy="1761594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52D51963-D34F-4837-8698-5C851A91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7306" y="3057087"/>
              <a:ext cx="1219201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6A78264-04BA-4759-94BB-52B7EE18F04E}"/>
                </a:ext>
              </a:extLst>
            </p:cNvPr>
            <p:cNvSpPr txBox="1"/>
            <p:nvPr/>
          </p:nvSpPr>
          <p:spPr>
            <a:xfrm>
              <a:off x="7155831" y="4449349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Python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B91D22EA-BBC5-4349-A84F-A82C62350CD6}"/>
              </a:ext>
            </a:extLst>
          </p:cNvPr>
          <p:cNvGrpSpPr/>
          <p:nvPr/>
        </p:nvGrpSpPr>
        <p:grpSpPr>
          <a:xfrm>
            <a:off x="3709448" y="3952403"/>
            <a:ext cx="1630315" cy="1896141"/>
            <a:chOff x="7218408" y="2780624"/>
            <a:chExt cx="1630315" cy="1896141"/>
          </a:xfrm>
        </p:grpSpPr>
        <p:pic>
          <p:nvPicPr>
            <p:cNvPr id="12" name="Picture 16">
              <a:extLst>
                <a:ext uri="{FF2B5EF4-FFF2-40B4-BE49-F238E27FC236}">
                  <a16:creationId xmlns:a16="http://schemas.microsoft.com/office/drawing/2014/main" id="{4D6969D6-EFCA-490D-B30B-D1BA6E6177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966" y="2780624"/>
              <a:ext cx="1219200" cy="118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9D3F1DB-1E76-4FEF-8130-F89F4660987D}"/>
                </a:ext>
              </a:extLst>
            </p:cNvPr>
            <p:cNvSpPr txBox="1"/>
            <p:nvPr/>
          </p:nvSpPr>
          <p:spPr>
            <a:xfrm>
              <a:off x="7218408" y="4307433"/>
              <a:ext cx="1630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Selenium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80E29472-1DD4-4ABF-9A9F-7CDFA80F6577}"/>
              </a:ext>
            </a:extLst>
          </p:cNvPr>
          <p:cNvSpPr/>
          <p:nvPr/>
        </p:nvSpPr>
        <p:spPr>
          <a:xfrm>
            <a:off x="5402595" y="4372172"/>
            <a:ext cx="469784" cy="444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0FE8D1A-56D4-4C94-9596-B228C4226975}"/>
              </a:ext>
            </a:extLst>
          </p:cNvPr>
          <p:cNvSpPr/>
          <p:nvPr/>
        </p:nvSpPr>
        <p:spPr>
          <a:xfrm>
            <a:off x="8152969" y="4387204"/>
            <a:ext cx="469784" cy="444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A52C99-41F4-43D6-88F1-1C4333A072C4}"/>
              </a:ext>
            </a:extLst>
          </p:cNvPr>
          <p:cNvGrpSpPr/>
          <p:nvPr/>
        </p:nvGrpSpPr>
        <p:grpSpPr>
          <a:xfrm>
            <a:off x="968449" y="4038719"/>
            <a:ext cx="2838450" cy="1805320"/>
            <a:chOff x="4161024" y="2790030"/>
            <a:chExt cx="2838450" cy="1805320"/>
          </a:xfrm>
        </p:grpSpPr>
        <p:pic>
          <p:nvPicPr>
            <p:cNvPr id="17" name="Picture 18">
              <a:extLst>
                <a:ext uri="{FF2B5EF4-FFF2-40B4-BE49-F238E27FC236}">
                  <a16:creationId xmlns:a16="http://schemas.microsoft.com/office/drawing/2014/main" id="{C7B0C49F-C006-4356-A0DD-C4C5486CE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1024" y="2790030"/>
              <a:ext cx="2838450" cy="1220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7BACC124-10DB-481E-9B4B-FA614F78665D}"/>
                </a:ext>
              </a:extLst>
            </p:cNvPr>
            <p:cNvSpPr txBox="1"/>
            <p:nvPr/>
          </p:nvSpPr>
          <p:spPr>
            <a:xfrm>
              <a:off x="4650534" y="4226018"/>
              <a:ext cx="1903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err="1">
                  <a:latin typeface="+mj-ea"/>
                  <a:ea typeface="+mj-ea"/>
                </a:rPr>
                <a:t>BeautifulSoup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96F658AD-2A30-447B-BD12-D4CE1A7EF6BF}"/>
              </a:ext>
            </a:extLst>
          </p:cNvPr>
          <p:cNvCxnSpPr/>
          <p:nvPr/>
        </p:nvCxnSpPr>
        <p:spPr>
          <a:xfrm flipH="1">
            <a:off x="3675355" y="4387204"/>
            <a:ext cx="123605" cy="51327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123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6B844-31BA-4ACE-871C-EEB02EB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微軟正黑體"/>
                <a:ea typeface="微軟正黑體"/>
                <a:cs typeface="+mj-ea"/>
              </a:rPr>
              <a:t>4.</a:t>
            </a:r>
            <a:r>
              <a:rPr lang="zh-TW" altLang="en-US">
                <a:latin typeface="微軟正黑體"/>
                <a:ea typeface="微軟正黑體"/>
                <a:cs typeface="+mj-ea"/>
              </a:rPr>
              <a:t> </a:t>
            </a:r>
            <a:r>
              <a:rPr lang="zh-TW">
                <a:latin typeface="微軟正黑體"/>
                <a:ea typeface="微軟正黑體"/>
                <a:cs typeface="+mj-ea"/>
              </a:rPr>
              <a:t>自動轉譯學生FB名稱</a:t>
            </a:r>
            <a:endParaRPr lang="zh-TW">
              <a:latin typeface="微軟正黑體"/>
              <a:ea typeface="微軟正黑體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2EBCB-0EF6-4C5C-8377-FB09FDA2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/>
              <a:t>從助教那邊取得學生的 FB 名稱清單</a:t>
            </a:r>
            <a:endParaRPr lang="zh-TW" altLang="en-US"/>
          </a:p>
          <a:p>
            <a:pPr>
              <a:buSzPct val="114999"/>
            </a:pPr>
            <a:r>
              <a:rPr lang="zh-TW"/>
              <a:t>將名稱清單儲存成</a:t>
            </a:r>
            <a:r>
              <a:rPr lang="en-US" altLang="zh-TW"/>
              <a:t> </a:t>
            </a:r>
            <a:r>
              <a:rPr lang="zh-TW"/>
              <a:t>csv</a:t>
            </a:r>
            <a:r>
              <a:rPr lang="en-US" altLang="zh-TW"/>
              <a:t> </a:t>
            </a:r>
            <a:r>
              <a:rPr lang="zh-TW"/>
              <a:t>並在讀取時自動轉換</a:t>
            </a:r>
          </a:p>
          <a:p>
            <a:pPr>
              <a:buSzPct val="114999"/>
            </a:pPr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C731B4B-564D-437C-B109-3B26089F40A5}"/>
              </a:ext>
            </a:extLst>
          </p:cNvPr>
          <p:cNvGrpSpPr/>
          <p:nvPr/>
        </p:nvGrpSpPr>
        <p:grpSpPr>
          <a:xfrm>
            <a:off x="6352832" y="4125573"/>
            <a:ext cx="1677651" cy="1750301"/>
            <a:chOff x="8119144" y="3337478"/>
            <a:chExt cx="1502149" cy="1567197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5D9AD9A3-E234-423C-B65B-08A2F930019A}"/>
                </a:ext>
              </a:extLst>
            </p:cNvPr>
            <p:cNvSpPr txBox="1"/>
            <p:nvPr/>
          </p:nvSpPr>
          <p:spPr>
            <a:xfrm>
              <a:off x="8119144" y="4535343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CSV</a:t>
              </a:r>
              <a:endParaRPr lang="zh-TW" altLang="en-US">
                <a:latin typeface="+mj-ea"/>
                <a:ea typeface="+mj-ea"/>
              </a:endParaRPr>
            </a:p>
          </p:txBody>
        </p:sp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21EBD5A7-E5A7-4F40-902B-A95F834DE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345" y="3337478"/>
              <a:ext cx="1125522" cy="1125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28DE04C-2680-4B53-98C0-5B031DD03ECC}"/>
              </a:ext>
            </a:extLst>
          </p:cNvPr>
          <p:cNvGrpSpPr/>
          <p:nvPr/>
        </p:nvGrpSpPr>
        <p:grpSpPr>
          <a:xfrm>
            <a:off x="8791016" y="4125569"/>
            <a:ext cx="1630316" cy="1911897"/>
            <a:chOff x="7155831" y="3057087"/>
            <a:chExt cx="1502149" cy="1761594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256CB174-4FDF-4125-9BEB-B8E442599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7306" y="3057087"/>
              <a:ext cx="1219201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9E43D89-A6D3-44CE-BD2D-3E53DCB5897D}"/>
                </a:ext>
              </a:extLst>
            </p:cNvPr>
            <p:cNvSpPr txBox="1"/>
            <p:nvPr/>
          </p:nvSpPr>
          <p:spPr>
            <a:xfrm>
              <a:off x="7155831" y="4449349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Python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sp>
        <p:nvSpPr>
          <p:cNvPr id="13" name="加號 12">
            <a:extLst>
              <a:ext uri="{FF2B5EF4-FFF2-40B4-BE49-F238E27FC236}">
                <a16:creationId xmlns:a16="http://schemas.microsoft.com/office/drawing/2014/main" id="{81ED94C3-4E0E-4872-BEC9-47AC3A28B1F9}"/>
              </a:ext>
            </a:extLst>
          </p:cNvPr>
          <p:cNvSpPr/>
          <p:nvPr/>
        </p:nvSpPr>
        <p:spPr>
          <a:xfrm>
            <a:off x="8166426" y="4599533"/>
            <a:ext cx="550416" cy="55041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152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6B844-31BA-4ACE-871C-EEB02EB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微軟正黑體"/>
                <a:ea typeface="微軟正黑體"/>
                <a:cs typeface="+mj-ea"/>
              </a:rPr>
              <a:t>5.</a:t>
            </a:r>
            <a:r>
              <a:rPr lang="zh-TW" altLang="en-US">
                <a:latin typeface="微軟正黑體"/>
                <a:ea typeface="微軟正黑體"/>
                <a:cs typeface="+mj-ea"/>
              </a:rPr>
              <a:t> </a:t>
            </a:r>
            <a:r>
              <a:rPr lang="zh-TW">
                <a:latin typeface="微軟正黑體"/>
                <a:ea typeface="微軟正黑體"/>
                <a:cs typeface="+mj-ea"/>
              </a:rPr>
              <a:t>自動尋找學生交的作業位置</a:t>
            </a:r>
            <a:endParaRPr lang="zh-TW">
              <a:latin typeface="微軟正黑體"/>
              <a:ea typeface="微軟正黑體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2EBCB-0EF6-4C5C-8377-FB09FDA2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/>
              <a:t>解決方案選項</a:t>
            </a:r>
            <a:endParaRPr lang="zh-TW" altLang="en-US"/>
          </a:p>
          <a:p>
            <a:pPr lvl="1">
              <a:buSzPct val="114999"/>
            </a:pPr>
            <a:r>
              <a:rPr lang="zh-TW" altLang="zh-TW"/>
              <a:t>用Moodle交作業</a:t>
            </a:r>
          </a:p>
          <a:p>
            <a:pPr lvl="2">
              <a:buSzPct val="114999"/>
            </a:pPr>
            <a:r>
              <a:rPr lang="zh-TW" altLang="zh-TW"/>
              <a:t>學生不能左右觀察法</a:t>
            </a:r>
          </a:p>
          <a:p>
            <a:pPr lvl="1">
              <a:buSzPct val="114999"/>
            </a:pPr>
            <a:r>
              <a:rPr lang="zh-TW"/>
              <a:t>用Google表單交作業</a:t>
            </a:r>
          </a:p>
          <a:p>
            <a:pPr lvl="2">
              <a:buSzPct val="114999"/>
            </a:pPr>
            <a:r>
              <a:rPr lang="zh-TW"/>
              <a:t>學生無法看自己繳交了沒</a:t>
            </a:r>
          </a:p>
          <a:p>
            <a:pPr lvl="2">
              <a:buSzPct val="114999"/>
            </a:pPr>
            <a:r>
              <a:rPr lang="zh-TW"/>
              <a:t>助教那邊不會收到繳交通知</a:t>
            </a:r>
          </a:p>
          <a:p>
            <a:pPr lvl="2">
              <a:buSzPct val="114999"/>
            </a:pPr>
            <a:r>
              <a:rPr lang="zh-TW"/>
              <a:t>同學不能針對特定作業問問題</a:t>
            </a:r>
          </a:p>
          <a:p>
            <a:pPr lvl="1">
              <a:buSzPct val="114999"/>
            </a:pPr>
            <a:r>
              <a:rPr lang="zh-TW"/>
              <a:t>用Google試算表交作業</a:t>
            </a:r>
          </a:p>
          <a:p>
            <a:pPr lvl="2">
              <a:buSzPct val="114999"/>
            </a:pPr>
            <a:r>
              <a:rPr lang="zh-TW"/>
              <a:t>助教那邊不會收到繳交通知</a:t>
            </a:r>
          </a:p>
          <a:p>
            <a:pPr lvl="2">
              <a:buSzPct val="114999"/>
            </a:pPr>
            <a:r>
              <a:rPr lang="zh-TW"/>
              <a:t>沒有時間戳記，有人會偷偷遲交</a:t>
            </a:r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B32F697C-EEA9-42C5-9E60-5480D2DC8FB0}"/>
              </a:ext>
            </a:extLst>
          </p:cNvPr>
          <p:cNvGrpSpPr/>
          <p:nvPr/>
        </p:nvGrpSpPr>
        <p:grpSpPr>
          <a:xfrm>
            <a:off x="7634058" y="3514168"/>
            <a:ext cx="1502149" cy="1605580"/>
            <a:chOff x="1023936" y="1107142"/>
            <a:chExt cx="1502149" cy="1605580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02ADEA42-D2EC-4F26-ABCB-D8DB02780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411" y="1107142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52C7677-F5C2-4F63-85B7-1631132D40B0}"/>
                </a:ext>
              </a:extLst>
            </p:cNvPr>
            <p:cNvSpPr txBox="1"/>
            <p:nvPr/>
          </p:nvSpPr>
          <p:spPr>
            <a:xfrm>
              <a:off x="1023936" y="2343390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>
                  <a:latin typeface="+mj-ea"/>
                  <a:ea typeface="+mj-ea"/>
                </a:rPr>
                <a:t>Google </a:t>
              </a:r>
              <a:r>
                <a:rPr lang="zh-TW" altLang="en-US">
                  <a:latin typeface="+mj-ea"/>
                  <a:ea typeface="+mj-ea"/>
                </a:rPr>
                <a:t>表單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BEBB597-ADB6-4E39-9E87-4DDC813B21E1}"/>
              </a:ext>
            </a:extLst>
          </p:cNvPr>
          <p:cNvGrpSpPr/>
          <p:nvPr/>
        </p:nvGrpSpPr>
        <p:grpSpPr>
          <a:xfrm>
            <a:off x="9148479" y="3525220"/>
            <a:ext cx="1748118" cy="1605580"/>
            <a:chOff x="2484623" y="1002683"/>
            <a:chExt cx="1748118" cy="1605580"/>
          </a:xfrm>
        </p:grpSpPr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673DCEF4-A461-4133-9ADD-D019CBDF6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9082" y="1002683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35CFB0F-B16A-440D-9A47-CE00DE8D2875}"/>
                </a:ext>
              </a:extLst>
            </p:cNvPr>
            <p:cNvSpPr txBox="1"/>
            <p:nvPr/>
          </p:nvSpPr>
          <p:spPr>
            <a:xfrm>
              <a:off x="2484623" y="2238931"/>
              <a:ext cx="1748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>
                  <a:latin typeface="+mj-ea"/>
                  <a:ea typeface="+mj-ea"/>
                </a:rPr>
                <a:t>Google </a:t>
              </a:r>
              <a:r>
                <a:rPr lang="zh-TW" altLang="en-US">
                  <a:latin typeface="+mj-ea"/>
                  <a:ea typeface="+mj-ea"/>
                </a:rPr>
                <a:t>試算表</a:t>
              </a:r>
            </a:p>
          </p:txBody>
        </p:sp>
      </p:grpSp>
      <p:pic>
        <p:nvPicPr>
          <p:cNvPr id="13" name="圖形 12" descr="關閉">
            <a:extLst>
              <a:ext uri="{FF2B5EF4-FFF2-40B4-BE49-F238E27FC236}">
                <a16:creationId xmlns:a16="http://schemas.microsoft.com/office/drawing/2014/main" id="{9C75130B-00BD-4B98-9568-5876E3CE3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8228" y="4349010"/>
            <a:ext cx="531880" cy="531880"/>
          </a:xfrm>
          <a:prstGeom prst="rect">
            <a:avLst/>
          </a:prstGeom>
        </p:spPr>
      </p:pic>
      <p:pic>
        <p:nvPicPr>
          <p:cNvPr id="14" name="圖形 13" descr="關閉">
            <a:extLst>
              <a:ext uri="{FF2B5EF4-FFF2-40B4-BE49-F238E27FC236}">
                <a16:creationId xmlns:a16="http://schemas.microsoft.com/office/drawing/2014/main" id="{64F272F3-D247-4740-B14A-3A07DDC42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31007" y="4319134"/>
            <a:ext cx="531880" cy="531880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A8EDF6CF-51D7-4530-9E9C-6A4F6BA60C8E}"/>
              </a:ext>
            </a:extLst>
          </p:cNvPr>
          <p:cNvGrpSpPr/>
          <p:nvPr/>
        </p:nvGrpSpPr>
        <p:grpSpPr>
          <a:xfrm>
            <a:off x="5915204" y="3514168"/>
            <a:ext cx="1502149" cy="1558375"/>
            <a:chOff x="7194209" y="906179"/>
            <a:chExt cx="1502149" cy="1558375"/>
          </a:xfrm>
        </p:grpSpPr>
        <p:pic>
          <p:nvPicPr>
            <p:cNvPr id="16" name="Picture 14">
              <a:extLst>
                <a:ext uri="{FF2B5EF4-FFF2-40B4-BE49-F238E27FC236}">
                  <a16:creationId xmlns:a16="http://schemas.microsoft.com/office/drawing/2014/main" id="{88CF900D-7022-4B35-B166-5994D444A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4250" y="906179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01277CF-2ED9-4C53-A66F-B808F14448D2}"/>
                </a:ext>
              </a:extLst>
            </p:cNvPr>
            <p:cNvSpPr txBox="1"/>
            <p:nvPr/>
          </p:nvSpPr>
          <p:spPr>
            <a:xfrm>
              <a:off x="7194209" y="2095222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Moodle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pic>
        <p:nvPicPr>
          <p:cNvPr id="18" name="圖形 17" descr="關閉">
            <a:extLst>
              <a:ext uri="{FF2B5EF4-FFF2-40B4-BE49-F238E27FC236}">
                <a16:creationId xmlns:a16="http://schemas.microsoft.com/office/drawing/2014/main" id="{C9F5B224-2B99-4DF2-B24B-29E0D8167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2669" y="4301805"/>
            <a:ext cx="531880" cy="53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76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6B844-31BA-4ACE-871C-EEB02EB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微軟正黑體"/>
                <a:ea typeface="微軟正黑體"/>
                <a:cs typeface="+mj-ea"/>
              </a:rPr>
              <a:t>5.</a:t>
            </a:r>
            <a:r>
              <a:rPr lang="zh-TW" altLang="en-US">
                <a:latin typeface="微軟正黑體"/>
                <a:ea typeface="微軟正黑體"/>
                <a:cs typeface="+mj-ea"/>
              </a:rPr>
              <a:t> </a:t>
            </a:r>
            <a:r>
              <a:rPr lang="zh-TW">
                <a:latin typeface="微軟正黑體"/>
                <a:ea typeface="微軟正黑體"/>
                <a:cs typeface="+mj-ea"/>
              </a:rPr>
              <a:t>自動尋找學生交的作業位置</a:t>
            </a:r>
            <a:endParaRPr lang="zh-TW">
              <a:latin typeface="微軟正黑體"/>
              <a:ea typeface="微軟正黑體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2EBCB-0EF6-4C5C-8377-FB09FDA2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SzPct val="114999"/>
            </a:pPr>
            <a:r>
              <a:rPr lang="zh-TW"/>
              <a:t>用Colab交作業</a:t>
            </a:r>
          </a:p>
          <a:p>
            <a:pPr>
              <a:buSzPct val="114999"/>
            </a:pPr>
            <a:r>
              <a:rPr lang="zh-TW"/>
              <a:t>用FTP交作業</a:t>
            </a:r>
          </a:p>
          <a:p>
            <a:pPr lvl="1">
              <a:buSzPct val="114999"/>
            </a:pPr>
            <a:r>
              <a:rPr lang="zh-TW"/>
              <a:t>助教那邊不會收到繳交通知</a:t>
            </a:r>
          </a:p>
          <a:p>
            <a:pPr lvl="1">
              <a:buSzPct val="114999"/>
            </a:pPr>
            <a:r>
              <a:rPr lang="zh-TW"/>
              <a:t>助教不能給回覆</a:t>
            </a:r>
          </a:p>
          <a:p>
            <a:pPr lvl="1">
              <a:buSzPct val="114999"/>
            </a:pPr>
            <a:r>
              <a:rPr lang="zh-TW"/>
              <a:t>同學不能針對特定作業問問題</a:t>
            </a:r>
          </a:p>
          <a:p>
            <a:pPr>
              <a:buSzPct val="114999"/>
            </a:pPr>
            <a:r>
              <a:rPr lang="zh-TW"/>
              <a:t>助教自己架一個網站給學生交作業</a:t>
            </a:r>
          </a:p>
          <a:p>
            <a:pPr lvl="1">
              <a:buSzPct val="114999"/>
            </a:pPr>
            <a:r>
              <a:rPr lang="zh-TW"/>
              <a:t>助教會先苦一陣（學）子（期）(需要兩代人的努力)</a:t>
            </a:r>
            <a:endParaRPr lang="en-US" altLang="zh-TW"/>
          </a:p>
          <a:p>
            <a:pPr>
              <a:buSzPct val="114999"/>
            </a:pPr>
            <a:r>
              <a:rPr lang="zh-TW" altLang="en-US"/>
              <a:t>用</a:t>
            </a:r>
            <a:r>
              <a:rPr lang="en-US" altLang="zh-TW" err="1"/>
              <a:t>CodiMD</a:t>
            </a:r>
            <a:r>
              <a:rPr lang="zh-TW" altLang="en-US"/>
              <a:t>交作業後用</a:t>
            </a:r>
            <a:r>
              <a:rPr lang="en-US" altLang="zh-TW"/>
              <a:t>python</a:t>
            </a:r>
            <a:r>
              <a:rPr lang="zh-TW" altLang="en-US"/>
              <a:t>執行</a:t>
            </a:r>
            <a:endParaRPr lang="zh-TW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E441B29-E3EA-49E1-8738-F5FEE5D15EC2}"/>
              </a:ext>
            </a:extLst>
          </p:cNvPr>
          <p:cNvGrpSpPr/>
          <p:nvPr/>
        </p:nvGrpSpPr>
        <p:grpSpPr>
          <a:xfrm>
            <a:off x="7879624" y="4417997"/>
            <a:ext cx="1219200" cy="1307293"/>
            <a:chOff x="5797560" y="884024"/>
            <a:chExt cx="1502149" cy="1610687"/>
          </a:xfrm>
        </p:grpSpPr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38D3AFA6-F5BD-4266-AEB7-1A613B4D82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9035" y="884024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B753C815-058E-422A-BA57-4889379FA5DF}"/>
                </a:ext>
              </a:extLst>
            </p:cNvPr>
            <p:cNvSpPr txBox="1"/>
            <p:nvPr/>
          </p:nvSpPr>
          <p:spPr>
            <a:xfrm>
              <a:off x="5797560" y="2125379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FTP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BC2EFBA-35CF-476A-BA64-7D119597E2E1}"/>
              </a:ext>
            </a:extLst>
          </p:cNvPr>
          <p:cNvGrpSpPr/>
          <p:nvPr/>
        </p:nvGrpSpPr>
        <p:grpSpPr>
          <a:xfrm>
            <a:off x="9616860" y="4436815"/>
            <a:ext cx="1240990" cy="1322098"/>
            <a:chOff x="8899430" y="865744"/>
            <a:chExt cx="1502149" cy="1600324"/>
          </a:xfrm>
        </p:grpSpPr>
        <p:pic>
          <p:nvPicPr>
            <p:cNvPr id="17" name="圖形 16" descr="伺服器">
              <a:extLst>
                <a:ext uri="{FF2B5EF4-FFF2-40B4-BE49-F238E27FC236}">
                  <a16:creationId xmlns:a16="http://schemas.microsoft.com/office/drawing/2014/main" id="{2FD9CD09-D0AB-4A9E-8F7A-A4E377551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40906" y="865744"/>
              <a:ext cx="1219200" cy="1219200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E91A064-D9AA-4B05-9E55-6C533B8DA1F2}"/>
                </a:ext>
              </a:extLst>
            </p:cNvPr>
            <p:cNvSpPr txBox="1"/>
            <p:nvPr/>
          </p:nvSpPr>
          <p:spPr>
            <a:xfrm>
              <a:off x="8899430" y="2096736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>
                  <a:latin typeface="+mj-ea"/>
                  <a:ea typeface="+mj-ea"/>
                </a:rPr>
                <a:t>自架網站</a:t>
              </a:r>
            </a:p>
          </p:txBody>
        </p:sp>
      </p:grpSp>
      <p:pic>
        <p:nvPicPr>
          <p:cNvPr id="20" name="圖形 19" descr="關閉">
            <a:extLst>
              <a:ext uri="{FF2B5EF4-FFF2-40B4-BE49-F238E27FC236}">
                <a16:creationId xmlns:a16="http://schemas.microsoft.com/office/drawing/2014/main" id="{8B670D87-6B40-4E32-98BA-1D79EE601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3506" y="5043528"/>
            <a:ext cx="531880" cy="531880"/>
          </a:xfrm>
          <a:prstGeom prst="rect">
            <a:avLst/>
          </a:prstGeom>
        </p:spPr>
      </p:pic>
      <p:pic>
        <p:nvPicPr>
          <p:cNvPr id="22" name="圖形 21" descr="關閉">
            <a:extLst>
              <a:ext uri="{FF2B5EF4-FFF2-40B4-BE49-F238E27FC236}">
                <a16:creationId xmlns:a16="http://schemas.microsoft.com/office/drawing/2014/main" id="{E4D0E4DE-D6BF-42BE-A6C1-B8E099CBA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42526" y="4970648"/>
            <a:ext cx="531880" cy="531880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BD80B92F-0CDE-40DE-8E75-DEA01980F77F}"/>
              </a:ext>
            </a:extLst>
          </p:cNvPr>
          <p:cNvGrpSpPr/>
          <p:nvPr/>
        </p:nvGrpSpPr>
        <p:grpSpPr>
          <a:xfrm>
            <a:off x="9352407" y="2464370"/>
            <a:ext cx="1811207" cy="1547694"/>
            <a:chOff x="8340982" y="2491040"/>
            <a:chExt cx="1811207" cy="1547694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441AECED-3A24-4276-B3D8-6608FBCBB552}"/>
                </a:ext>
              </a:extLst>
            </p:cNvPr>
            <p:cNvGrpSpPr/>
            <p:nvPr/>
          </p:nvGrpSpPr>
          <p:grpSpPr>
            <a:xfrm>
              <a:off x="8340982" y="2491040"/>
              <a:ext cx="1748118" cy="1547694"/>
              <a:chOff x="4096590" y="906179"/>
              <a:chExt cx="1748118" cy="1547694"/>
            </a:xfrm>
          </p:grpSpPr>
          <p:pic>
            <p:nvPicPr>
              <p:cNvPr id="8" name="Picture 10">
                <a:extLst>
                  <a:ext uri="{FF2B5EF4-FFF2-40B4-BE49-F238E27FC236}">
                    <a16:creationId xmlns:a16="http://schemas.microsoft.com/office/drawing/2014/main" id="{1022D870-CBD1-4FA3-B590-AD2E78D16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1049" y="906179"/>
                <a:ext cx="1219200" cy="121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64DA148-9035-4918-A585-D994D9FEAA14}"/>
                  </a:ext>
                </a:extLst>
              </p:cNvPr>
              <p:cNvSpPr txBox="1"/>
              <p:nvPr/>
            </p:nvSpPr>
            <p:spPr>
              <a:xfrm>
                <a:off x="4096590" y="2084541"/>
                <a:ext cx="174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>
                    <a:latin typeface="+mj-ea"/>
                    <a:ea typeface="+mj-ea"/>
                  </a:rPr>
                  <a:t>Google </a:t>
                </a:r>
                <a:r>
                  <a:rPr lang="en-US" altLang="zh-TW" err="1">
                    <a:latin typeface="+mj-ea"/>
                    <a:ea typeface="+mj-ea"/>
                  </a:rPr>
                  <a:t>Colab</a:t>
                </a:r>
                <a:endParaRPr lang="zh-TW" altLang="en-US">
                  <a:latin typeface="+mj-ea"/>
                  <a:ea typeface="+mj-ea"/>
                </a:endParaRPr>
              </a:p>
            </p:txBody>
          </p:sp>
        </p:grpSp>
        <p:pic>
          <p:nvPicPr>
            <p:cNvPr id="19" name="圖形 18" descr="核取記號">
              <a:extLst>
                <a:ext uri="{FF2B5EF4-FFF2-40B4-BE49-F238E27FC236}">
                  <a16:creationId xmlns:a16="http://schemas.microsoft.com/office/drawing/2014/main" id="{0AADC0C9-156C-4780-9AC0-743CF17AB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97092" y="2988322"/>
              <a:ext cx="655097" cy="655097"/>
            </a:xfrm>
            <a:prstGeom prst="rect">
              <a:avLst/>
            </a:prstGeom>
          </p:spPr>
        </p:pic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1E30B05A-E4F5-49EF-BCBE-7B2BABAE0AA7}"/>
              </a:ext>
            </a:extLst>
          </p:cNvPr>
          <p:cNvGrpSpPr/>
          <p:nvPr/>
        </p:nvGrpSpPr>
        <p:grpSpPr>
          <a:xfrm>
            <a:off x="6410763" y="2556932"/>
            <a:ext cx="2674627" cy="1511425"/>
            <a:chOff x="5453744" y="2538446"/>
            <a:chExt cx="2674627" cy="1511425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D88906DC-AF2C-40DA-9D59-6EFA1BA01C89}"/>
                </a:ext>
              </a:extLst>
            </p:cNvPr>
            <p:cNvGrpSpPr/>
            <p:nvPr/>
          </p:nvGrpSpPr>
          <p:grpSpPr>
            <a:xfrm>
              <a:off x="5453744" y="2538446"/>
              <a:ext cx="2478198" cy="1511425"/>
              <a:chOff x="5414051" y="2527310"/>
              <a:chExt cx="2478198" cy="1511425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BD3256B-C2AD-471B-9435-DB08D237FFA1}"/>
                  </a:ext>
                </a:extLst>
              </p:cNvPr>
              <p:cNvSpPr/>
              <p:nvPr/>
            </p:nvSpPr>
            <p:spPr>
              <a:xfrm>
                <a:off x="5473636" y="2556933"/>
                <a:ext cx="2418613" cy="1481802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CB8F865C-13D5-4D5B-9C93-1AEB2E619864}"/>
                  </a:ext>
                </a:extLst>
              </p:cNvPr>
              <p:cNvGrpSpPr/>
              <p:nvPr/>
            </p:nvGrpSpPr>
            <p:grpSpPr>
              <a:xfrm>
                <a:off x="6749212" y="2706272"/>
                <a:ext cx="1039639" cy="1219201"/>
                <a:chOff x="7155831" y="3057087"/>
                <a:chExt cx="1502149" cy="1761594"/>
              </a:xfrm>
            </p:grpSpPr>
            <p:pic>
              <p:nvPicPr>
                <p:cNvPr id="24" name="Picture 2">
                  <a:extLst>
                    <a:ext uri="{FF2B5EF4-FFF2-40B4-BE49-F238E27FC236}">
                      <a16:creationId xmlns:a16="http://schemas.microsoft.com/office/drawing/2014/main" id="{273D7E8E-A9E2-4365-BBCC-CB150DF5CC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97306" y="3057087"/>
                  <a:ext cx="1219201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F046F28E-3547-4DA7-9F1B-6A36AE5EFC39}"/>
                    </a:ext>
                  </a:extLst>
                </p:cNvPr>
                <p:cNvSpPr txBox="1"/>
                <p:nvPr/>
              </p:nvSpPr>
              <p:spPr>
                <a:xfrm>
                  <a:off x="7155831" y="4449349"/>
                  <a:ext cx="15021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>
                      <a:latin typeface="+mj-ea"/>
                      <a:ea typeface="+mj-ea"/>
                    </a:rPr>
                    <a:t>Python</a:t>
                  </a:r>
                  <a:endParaRPr lang="zh-TW" altLang="en-US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9AB593EE-3F04-4BC1-A9EC-D0DEF0C74F44}"/>
                  </a:ext>
                </a:extLst>
              </p:cNvPr>
              <p:cNvGrpSpPr/>
              <p:nvPr/>
            </p:nvGrpSpPr>
            <p:grpSpPr>
              <a:xfrm>
                <a:off x="5414051" y="2527310"/>
                <a:ext cx="1460658" cy="1499364"/>
                <a:chOff x="911433" y="2790624"/>
                <a:chExt cx="1502149" cy="1541956"/>
              </a:xfrm>
            </p:grpSpPr>
            <p:pic>
              <p:nvPicPr>
                <p:cNvPr id="27" name="Picture 22">
                  <a:extLst>
                    <a:ext uri="{FF2B5EF4-FFF2-40B4-BE49-F238E27FC236}">
                      <a16:creationId xmlns:a16="http://schemas.microsoft.com/office/drawing/2014/main" id="{C9C149CB-CD80-49E0-90C0-CD8C802E8F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52997" y="2790624"/>
                  <a:ext cx="1219200" cy="1219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737C6FF6-2EFE-4BF4-8F3F-7871C05C66CD}"/>
                    </a:ext>
                  </a:extLst>
                </p:cNvPr>
                <p:cNvSpPr txBox="1"/>
                <p:nvPr/>
              </p:nvSpPr>
              <p:spPr>
                <a:xfrm>
                  <a:off x="911433" y="3963248"/>
                  <a:ext cx="15021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err="1">
                      <a:latin typeface="+mj-ea"/>
                      <a:ea typeface="+mj-ea"/>
                    </a:rPr>
                    <a:t>CodiMD</a:t>
                  </a:r>
                  <a:endParaRPr lang="zh-TW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" name="加號 3">
                <a:extLst>
                  <a:ext uri="{FF2B5EF4-FFF2-40B4-BE49-F238E27FC236}">
                    <a16:creationId xmlns:a16="http://schemas.microsoft.com/office/drawing/2014/main" id="{EC6A98AF-2AA8-4FE6-927B-4022777FFFAB}"/>
                  </a:ext>
                </a:extLst>
              </p:cNvPr>
              <p:cNvSpPr/>
              <p:nvPr/>
            </p:nvSpPr>
            <p:spPr>
              <a:xfrm>
                <a:off x="6559683" y="2982602"/>
                <a:ext cx="255615" cy="255615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29" name="圖形 28" descr="核取記號">
              <a:extLst>
                <a:ext uri="{FF2B5EF4-FFF2-40B4-BE49-F238E27FC236}">
                  <a16:creationId xmlns:a16="http://schemas.microsoft.com/office/drawing/2014/main" id="{2F286C29-434A-4E69-B22D-011C905C7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73274" y="3114822"/>
              <a:ext cx="655097" cy="655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7043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6B844-31BA-4ACE-871C-EEB02EB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微軟正黑體"/>
                <a:ea typeface="微軟正黑體"/>
                <a:cs typeface="+mj-ea"/>
              </a:rPr>
              <a:t>5.</a:t>
            </a:r>
            <a:r>
              <a:rPr lang="zh-TW" altLang="en-US">
                <a:latin typeface="微軟正黑體"/>
                <a:ea typeface="微軟正黑體"/>
                <a:cs typeface="+mj-ea"/>
              </a:rPr>
              <a:t> </a:t>
            </a:r>
            <a:r>
              <a:rPr lang="zh-TW" altLang="zh-TW">
                <a:latin typeface="微軟正黑體"/>
                <a:ea typeface="微軟正黑體"/>
                <a:cs typeface="+mj-ea"/>
              </a:rPr>
              <a:t>自動尋找學生交的作業位置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2EBCB-0EF6-4C5C-8377-FB09FDA2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/>
              <a:t>缺助教</a:t>
            </a:r>
            <a:endParaRPr lang="zh-TW" altLang="en-US"/>
          </a:p>
          <a:p>
            <a:pPr lvl="1">
              <a:buSzPct val="114999"/>
            </a:pPr>
            <a:r>
              <a:rPr lang="zh-TW">
                <a:latin typeface="微軟正黑體"/>
                <a:ea typeface="微軟正黑體"/>
              </a:rPr>
              <a:t>沒有2倍薪解決不了的事，如果有，那就4倍</a:t>
            </a:r>
          </a:p>
          <a:p>
            <a:pPr>
              <a:buSzPct val="114999"/>
            </a:pPr>
            <a:endParaRPr lang="zh-TW" altLang="en-US"/>
          </a:p>
        </p:txBody>
      </p:sp>
      <p:pic>
        <p:nvPicPr>
          <p:cNvPr id="4" name="圖形 4" descr="金錢 以實心填滿">
            <a:extLst>
              <a:ext uri="{FF2B5EF4-FFF2-40B4-BE49-F238E27FC236}">
                <a16:creationId xmlns:a16="http://schemas.microsoft.com/office/drawing/2014/main" id="{D879BE19-21A5-46D7-A00B-251D172C5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-1740000">
            <a:off x="9832406" y="4520136"/>
            <a:ext cx="1085850" cy="1076325"/>
          </a:xfrm>
          <a:prstGeom prst="rect">
            <a:avLst/>
          </a:prstGeom>
        </p:spPr>
      </p:pic>
      <p:pic>
        <p:nvPicPr>
          <p:cNvPr id="5" name="圖形 5" descr="硬幣 以實心填滿">
            <a:extLst>
              <a:ext uri="{FF2B5EF4-FFF2-40B4-BE49-F238E27FC236}">
                <a16:creationId xmlns:a16="http://schemas.microsoft.com/office/drawing/2014/main" id="{DF42A5E3-F9E6-464D-AB36-B4ABD143B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6782" y="4630977"/>
            <a:ext cx="1076325" cy="1076325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3ECBB17B-ECBE-4B27-AEF4-D9E75D2B5118}"/>
              </a:ext>
            </a:extLst>
          </p:cNvPr>
          <p:cNvGrpSpPr/>
          <p:nvPr/>
        </p:nvGrpSpPr>
        <p:grpSpPr>
          <a:xfrm>
            <a:off x="7767472" y="2869345"/>
            <a:ext cx="2277406" cy="2188953"/>
            <a:chOff x="8912805" y="2819400"/>
            <a:chExt cx="1502149" cy="1443807"/>
          </a:xfrm>
        </p:grpSpPr>
        <p:pic>
          <p:nvPicPr>
            <p:cNvPr id="7" name="圖形 6" descr="一群男人">
              <a:extLst>
                <a:ext uri="{FF2B5EF4-FFF2-40B4-BE49-F238E27FC236}">
                  <a16:creationId xmlns:a16="http://schemas.microsoft.com/office/drawing/2014/main" id="{6A8BFC9B-F67C-4DCE-B140-4E1B303DC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54281" y="2819400"/>
              <a:ext cx="1219199" cy="1219199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FB821DF-ACB8-4FD7-B3FA-E1B2F0354C07}"/>
                </a:ext>
              </a:extLst>
            </p:cNvPr>
            <p:cNvSpPr txBox="1"/>
            <p:nvPr/>
          </p:nvSpPr>
          <p:spPr>
            <a:xfrm>
              <a:off x="8912805" y="3958698"/>
              <a:ext cx="1502149" cy="30450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zh-TW" altLang="en-US" sz="2400">
                  <a:latin typeface="微軟正黑體"/>
                  <a:ea typeface="微軟正黑體"/>
                </a:rPr>
                <a:t>更多的助教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7148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6B844-31BA-4ACE-871C-EEB02EB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cs typeface="+mj-ea"/>
              </a:rPr>
              <a:t>最後抉擇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2EBCB-0EF6-4C5C-8377-FB09FDA2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/>
              <a:t>用爬蟲登入、搜尋、找到繳交作業連結頁面</a:t>
            </a:r>
          </a:p>
          <a:p>
            <a:pPr>
              <a:buSzPct val="114999"/>
            </a:pPr>
            <a:r>
              <a:rPr lang="zh-TW" altLang="zh-TW">
                <a:latin typeface="微軟正黑體"/>
                <a:ea typeface="微軟正黑體"/>
              </a:rPr>
              <a:t>用爬蟲</a:t>
            </a:r>
            <a:r>
              <a:rPr lang="zh-TW" altLang="en-US">
                <a:latin typeface="微軟正黑體"/>
                <a:ea typeface="微軟正黑體"/>
              </a:rPr>
              <a:t>自動打開 </a:t>
            </a:r>
            <a:r>
              <a:rPr lang="en-US" altLang="zh-TW" err="1">
                <a:latin typeface="微軟正黑體"/>
                <a:ea typeface="微軟正黑體"/>
              </a:rPr>
              <a:t>CodiMD</a:t>
            </a:r>
            <a:r>
              <a:rPr lang="zh-TW" altLang="en-US">
                <a:latin typeface="微軟正黑體"/>
                <a:ea typeface="微軟正黑體"/>
              </a:rPr>
              <a:t> 並取得內容 </a:t>
            </a:r>
            <a:endParaRPr lang="zh-TW"/>
          </a:p>
          <a:p>
            <a:pPr>
              <a:buSzPct val="114999"/>
            </a:pPr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685E8E1-4B5F-4E89-A743-0F9A9033C1F7}"/>
              </a:ext>
            </a:extLst>
          </p:cNvPr>
          <p:cNvGrpSpPr/>
          <p:nvPr/>
        </p:nvGrpSpPr>
        <p:grpSpPr>
          <a:xfrm>
            <a:off x="8190708" y="3974082"/>
            <a:ext cx="1630315" cy="1561593"/>
            <a:chOff x="7218408" y="2780624"/>
            <a:chExt cx="1630315" cy="1561593"/>
          </a:xfrm>
        </p:grpSpPr>
        <p:pic>
          <p:nvPicPr>
            <p:cNvPr id="5" name="Picture 16">
              <a:extLst>
                <a:ext uri="{FF2B5EF4-FFF2-40B4-BE49-F238E27FC236}">
                  <a16:creationId xmlns:a16="http://schemas.microsoft.com/office/drawing/2014/main" id="{A22C93B3-7C42-4162-B6A0-96AED97E34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966" y="2780624"/>
              <a:ext cx="1219200" cy="118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2CCD386-B57B-475B-BD2F-4C8AB52A89C0}"/>
                </a:ext>
              </a:extLst>
            </p:cNvPr>
            <p:cNvSpPr txBox="1"/>
            <p:nvPr/>
          </p:nvSpPr>
          <p:spPr>
            <a:xfrm>
              <a:off x="7218408" y="3972885"/>
              <a:ext cx="1630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Selenium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F6BE00D-440F-4F2F-A9BD-6CC0946AFEB7}"/>
              </a:ext>
            </a:extLst>
          </p:cNvPr>
          <p:cNvGrpSpPr/>
          <p:nvPr/>
        </p:nvGrpSpPr>
        <p:grpSpPr>
          <a:xfrm>
            <a:off x="2084052" y="3733909"/>
            <a:ext cx="2983509" cy="1971413"/>
            <a:chOff x="1463267" y="3733909"/>
            <a:chExt cx="2983509" cy="197141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7E9956-8A8A-4DF2-8EFD-227A41EDC282}"/>
                </a:ext>
              </a:extLst>
            </p:cNvPr>
            <p:cNvSpPr/>
            <p:nvPr/>
          </p:nvSpPr>
          <p:spPr>
            <a:xfrm>
              <a:off x="1463267" y="3733909"/>
              <a:ext cx="2928369" cy="1971413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C3F53325-2B90-4BE7-8D67-8CBD31F1118F}"/>
                </a:ext>
              </a:extLst>
            </p:cNvPr>
            <p:cNvGrpSpPr/>
            <p:nvPr/>
          </p:nvGrpSpPr>
          <p:grpSpPr>
            <a:xfrm>
              <a:off x="2816461" y="3862157"/>
              <a:ext cx="1630315" cy="1673518"/>
              <a:chOff x="911433" y="2790624"/>
              <a:chExt cx="1502149" cy="1541956"/>
            </a:xfrm>
          </p:grpSpPr>
          <p:pic>
            <p:nvPicPr>
              <p:cNvPr id="8" name="Picture 22">
                <a:extLst>
                  <a:ext uri="{FF2B5EF4-FFF2-40B4-BE49-F238E27FC236}">
                    <a16:creationId xmlns:a16="http://schemas.microsoft.com/office/drawing/2014/main" id="{3BCE8A86-22E3-4404-B11B-12001C41FE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2997" y="2790624"/>
                <a:ext cx="1219200" cy="121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94DBC53-35B1-46F8-B722-A086718D376D}"/>
                  </a:ext>
                </a:extLst>
              </p:cNvPr>
              <p:cNvSpPr txBox="1"/>
              <p:nvPr/>
            </p:nvSpPr>
            <p:spPr>
              <a:xfrm>
                <a:off x="911433" y="3963248"/>
                <a:ext cx="1502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err="1">
                    <a:latin typeface="+mj-ea"/>
                    <a:ea typeface="+mj-ea"/>
                  </a:rPr>
                  <a:t>CodiMD</a:t>
                </a:r>
                <a:endParaRPr lang="zh-TW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13CC5172-9411-4926-991C-9F928DAD2270}"/>
                </a:ext>
              </a:extLst>
            </p:cNvPr>
            <p:cNvGrpSpPr/>
            <p:nvPr/>
          </p:nvGrpSpPr>
          <p:grpSpPr>
            <a:xfrm>
              <a:off x="1626463" y="3969464"/>
              <a:ext cx="1313726" cy="1505629"/>
              <a:chOff x="8148355" y="4493894"/>
              <a:chExt cx="1502149" cy="1721576"/>
            </a:xfrm>
          </p:grpSpPr>
          <p:pic>
            <p:nvPicPr>
              <p:cNvPr id="11" name="Picture 26">
                <a:extLst>
                  <a:ext uri="{FF2B5EF4-FFF2-40B4-BE49-F238E27FC236}">
                    <a16:creationId xmlns:a16="http://schemas.microsoft.com/office/drawing/2014/main" id="{9BD8E082-3357-4E12-9D67-9F977E5915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89830" y="4493894"/>
                <a:ext cx="1219200" cy="121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E0F9359-3CEA-458F-ABFD-3737ACB8FA5B}"/>
                  </a:ext>
                </a:extLst>
              </p:cNvPr>
              <p:cNvSpPr txBox="1"/>
              <p:nvPr/>
            </p:nvSpPr>
            <p:spPr>
              <a:xfrm>
                <a:off x="8148355" y="5846138"/>
                <a:ext cx="1502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>
                    <a:latin typeface="+mj-ea"/>
                    <a:ea typeface="+mj-ea"/>
                  </a:rPr>
                  <a:t>Facebook</a:t>
                </a:r>
                <a:endParaRPr lang="zh-TW" altLang="en-US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ED8906A8-151F-400D-A74F-DCEDB5B1DA47}"/>
              </a:ext>
            </a:extLst>
          </p:cNvPr>
          <p:cNvSpPr/>
          <p:nvPr/>
        </p:nvSpPr>
        <p:spPr>
          <a:xfrm>
            <a:off x="6224721" y="4403498"/>
            <a:ext cx="765520" cy="632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726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87A726-AEE6-47ED-BF49-1EB4037B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目前改作業的流程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74A830F-A249-4DB8-B34B-DCED76E50A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014119"/>
              </p:ext>
            </p:extLst>
          </p:nvPr>
        </p:nvGraphicFramePr>
        <p:xfrm>
          <a:off x="1295396" y="2616200"/>
          <a:ext cx="9893304" cy="3259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0671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A94C21-1E55-4619-A9CE-5AD790B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17C1C9BD-5FBD-4A9B-B729-94EC6D570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946102-E1FE-4C01-901E-3F4CDEB9C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0706ECC-7AAA-4578-B98A-B610F29AD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1D5F4AF-073F-49E0-80C0-68AD5298A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F65A57B-158D-4B87-9A63-BC948D791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7" name="Picture 23">
                <a:extLst>
                  <a:ext uri="{FF2B5EF4-FFF2-40B4-BE49-F238E27FC236}">
                    <a16:creationId xmlns:a16="http://schemas.microsoft.com/office/drawing/2014/main" id="{F4DAF11F-E105-4DA0-A60A-CB80788B4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97F1614-5627-43BA-A91D-F68F7014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3760257"/>
            <a:ext cx="9989677" cy="14186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400" b="1"/>
              <a:t>Solution Proposal</a:t>
            </a:r>
            <a:endParaRPr lang="en-US" sz="5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1CD154-9334-4B9D-A09B-3DC06DBF1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72202" y="1092200"/>
            <a:ext cx="7240536" cy="2417572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形 3" descr="靶心 以實心填滿">
            <a:extLst>
              <a:ext uri="{FF2B5EF4-FFF2-40B4-BE49-F238E27FC236}">
                <a16:creationId xmlns:a16="http://schemas.microsoft.com/office/drawing/2014/main" id="{D3F4A419-3905-4D93-9C61-612900C99E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14925" y="1257300"/>
            <a:ext cx="1962150" cy="19621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910CC1-7811-4162-9B0D-34002409E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8448" y="5262441"/>
            <a:ext cx="96037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02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46AA4-4D03-4067-A718-C2A1467F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latin typeface="微軟正黑體"/>
                <a:ea typeface="微軟正黑體"/>
                <a:cs typeface="+mj-ea"/>
              </a:rPr>
              <a:t>使用PyQt整合UI</a:t>
            </a:r>
            <a:r>
              <a:rPr lang="zh-TW" altLang="en-US">
                <a:latin typeface="微軟正黑體"/>
                <a:ea typeface="微軟正黑體"/>
                <a:cs typeface="+mj-ea"/>
              </a:rPr>
              <a:t>  </a:t>
            </a:r>
            <a:r>
              <a:rPr lang="zh-TW">
                <a:latin typeface="微軟正黑體"/>
                <a:ea typeface="微軟正黑體"/>
                <a:cs typeface="+mj-ea"/>
              </a:rPr>
              <a:t>提供統一操作介面</a:t>
            </a:r>
            <a:endParaRPr lang="zh-TW">
              <a:latin typeface="微軟正黑體"/>
              <a:ea typeface="微軟正黑體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E12724-FF86-48BA-A34C-DF02AD130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/>
          </a:p>
          <a:p>
            <a:pPr>
              <a:buSzPct val="114999"/>
            </a:pPr>
            <a:r>
              <a:rPr lang="zh-TW"/>
              <a:t>登入FB帳號</a:t>
            </a:r>
          </a:p>
          <a:p>
            <a:pPr>
              <a:buSzPct val="114999"/>
            </a:pPr>
            <a:r>
              <a:rPr lang="zh-TW"/>
              <a:t>選擇欲批改的作業</a:t>
            </a:r>
          </a:p>
          <a:p>
            <a:pPr>
              <a:buSzPct val="114999"/>
            </a:pPr>
            <a:r>
              <a:rPr lang="zh-TW"/>
              <a:t>所有作業的批改狀態一目了然</a:t>
            </a:r>
          </a:p>
          <a:p>
            <a:pPr>
              <a:buSzPct val="114999"/>
            </a:pPr>
            <a:r>
              <a:rPr lang="zh-TW"/>
              <a:t>快速切換上一份/下一份作業</a:t>
            </a:r>
          </a:p>
          <a:p>
            <a:pPr>
              <a:buSzPct val="114999"/>
            </a:pPr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97B69412-437B-4A89-AB13-E4DCEE785B62}"/>
              </a:ext>
            </a:extLst>
          </p:cNvPr>
          <p:cNvGrpSpPr/>
          <p:nvPr/>
        </p:nvGrpSpPr>
        <p:grpSpPr>
          <a:xfrm>
            <a:off x="9584947" y="3388073"/>
            <a:ext cx="1502149" cy="1588533"/>
            <a:chOff x="1189223" y="3322585"/>
            <a:chExt cx="1502149" cy="1588533"/>
          </a:xfrm>
        </p:grpSpPr>
        <p:pic>
          <p:nvPicPr>
            <p:cNvPr id="5" name="圖片 4" descr="一張含有 文字, 標誌 的圖片&#10;&#10;自動產生的描述">
              <a:extLst>
                <a:ext uri="{FF2B5EF4-FFF2-40B4-BE49-F238E27FC236}">
                  <a16:creationId xmlns:a16="http://schemas.microsoft.com/office/drawing/2014/main" id="{121571EB-888E-494E-A146-A2AA76B18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722" y="3322585"/>
              <a:ext cx="1219201" cy="1219201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26555D8-CA5E-411B-9AF5-8987DF66D67F}"/>
                </a:ext>
              </a:extLst>
            </p:cNvPr>
            <p:cNvSpPr txBox="1"/>
            <p:nvPr/>
          </p:nvSpPr>
          <p:spPr>
            <a:xfrm>
              <a:off x="1189223" y="4541786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Qt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6B8F320B-9458-48A9-B5EB-373FD2945A4C}"/>
              </a:ext>
            </a:extLst>
          </p:cNvPr>
          <p:cNvGrpSpPr/>
          <p:nvPr/>
        </p:nvGrpSpPr>
        <p:grpSpPr>
          <a:xfrm>
            <a:off x="6808538" y="2675660"/>
            <a:ext cx="1502149" cy="1506680"/>
            <a:chOff x="6248399" y="4541687"/>
            <a:chExt cx="1502149" cy="1506680"/>
          </a:xfrm>
        </p:grpSpPr>
        <p:pic>
          <p:nvPicPr>
            <p:cNvPr id="8" name="圖片 7" descr="一張含有 文字 的圖片&#10;&#10;自動產生的描述">
              <a:extLst>
                <a:ext uri="{FF2B5EF4-FFF2-40B4-BE49-F238E27FC236}">
                  <a16:creationId xmlns:a16="http://schemas.microsoft.com/office/drawing/2014/main" id="{1AABD3E4-58E4-4641-B3F2-EE14AFE0A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0848" y="4541687"/>
              <a:ext cx="1219200" cy="12192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6499973-25DF-4CA0-9D84-BBF81567E789}"/>
                </a:ext>
              </a:extLst>
            </p:cNvPr>
            <p:cNvSpPr txBox="1"/>
            <p:nvPr/>
          </p:nvSpPr>
          <p:spPr>
            <a:xfrm>
              <a:off x="6248399" y="5679035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Facebook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F8F4CFF-4E2D-4825-906D-5C706BA86B1A}"/>
              </a:ext>
            </a:extLst>
          </p:cNvPr>
          <p:cNvGrpSpPr/>
          <p:nvPr/>
        </p:nvGrpSpPr>
        <p:grpSpPr>
          <a:xfrm>
            <a:off x="6364706" y="4523885"/>
            <a:ext cx="2287484" cy="1016646"/>
            <a:chOff x="872578" y="4493894"/>
            <a:chExt cx="4876797" cy="2167437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520E0DF-687C-4724-868A-8066D0913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578" y="4493894"/>
              <a:ext cx="4876797" cy="121920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BC239EAD-004C-401B-80AE-23F0090203FF}"/>
                </a:ext>
              </a:extLst>
            </p:cNvPr>
            <p:cNvSpPr txBox="1"/>
            <p:nvPr/>
          </p:nvSpPr>
          <p:spPr>
            <a:xfrm>
              <a:off x="1821412" y="5873934"/>
              <a:ext cx="3442071" cy="78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err="1">
                  <a:latin typeface="+mj-ea"/>
                  <a:ea typeface="+mj-ea"/>
                </a:rPr>
                <a:t>CodiMD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EB18E735-7882-4F23-A892-F73814095D42}"/>
              </a:ext>
            </a:extLst>
          </p:cNvPr>
          <p:cNvSpPr/>
          <p:nvPr/>
        </p:nvSpPr>
        <p:spPr>
          <a:xfrm>
            <a:off x="6364706" y="2552472"/>
            <a:ext cx="2477983" cy="322754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E10BF1E2-CFBE-4C3E-8EF1-351E26DEBB98}"/>
              </a:ext>
            </a:extLst>
          </p:cNvPr>
          <p:cNvSpPr/>
          <p:nvPr/>
        </p:nvSpPr>
        <p:spPr>
          <a:xfrm>
            <a:off x="9033188" y="3850126"/>
            <a:ext cx="551759" cy="45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699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46AA4-4D03-4067-A718-C2A1467F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cs typeface="+mj-ea"/>
              </a:rPr>
              <a:t>自動抓取CodiMD程式碼區段並執行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E12724-FF86-48BA-A34C-DF02AD130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/>
              <a:t>使用者僅需選擇欲批改的作業</a:t>
            </a:r>
            <a:endParaRPr lang="zh-TW" altLang="en-US"/>
          </a:p>
          <a:p>
            <a:pPr>
              <a:buSzPct val="114999"/>
            </a:pPr>
            <a:r>
              <a:rPr lang="zh-TW"/>
              <a:t>選擇到該作業時便已執行完程式碼區段</a:t>
            </a:r>
          </a:p>
          <a:p>
            <a:pPr>
              <a:buSzPct val="114999"/>
            </a:pPr>
            <a:r>
              <a:rPr lang="zh-TW"/>
              <a:t>助教會直接看到執行結果及原始碼</a:t>
            </a:r>
          </a:p>
          <a:p>
            <a:pPr>
              <a:buSzPct val="114999"/>
            </a:pPr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B92053F-7BB2-4074-BB42-8642092E8331}"/>
              </a:ext>
            </a:extLst>
          </p:cNvPr>
          <p:cNvGrpSpPr/>
          <p:nvPr/>
        </p:nvGrpSpPr>
        <p:grpSpPr>
          <a:xfrm>
            <a:off x="8302180" y="3114675"/>
            <a:ext cx="2207895" cy="2200275"/>
            <a:chOff x="8340280" y="3076575"/>
            <a:chExt cx="2207895" cy="2200275"/>
          </a:xfrm>
        </p:grpSpPr>
        <p:sp>
          <p:nvSpPr>
            <p:cNvPr id="4" name="書卷: 垂直 3">
              <a:extLst>
                <a:ext uri="{FF2B5EF4-FFF2-40B4-BE49-F238E27FC236}">
                  <a16:creationId xmlns:a16="http://schemas.microsoft.com/office/drawing/2014/main" id="{2A17FCAC-E105-4753-9EA0-9027510CB012}"/>
                </a:ext>
              </a:extLst>
            </p:cNvPr>
            <p:cNvSpPr/>
            <p:nvPr/>
          </p:nvSpPr>
          <p:spPr>
            <a:xfrm>
              <a:off x="8398764" y="3076575"/>
              <a:ext cx="2085975" cy="2200275"/>
            </a:xfrm>
            <a:prstGeom prst="verticalScroll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200">
                  <a:solidFill>
                    <a:schemeClr val="accent1">
                      <a:lumMod val="50000"/>
                    </a:schemeClr>
                  </a:solidFill>
                  <a:ea typeface="新細明體"/>
                </a:rPr>
                <a:t>01110101010110101011011101111111011110000011010000</a:t>
              </a: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AE94A684-EA88-4254-970E-D4FB1B22BC2F}"/>
                </a:ext>
              </a:extLst>
            </p:cNvPr>
            <p:cNvSpPr/>
            <p:nvPr/>
          </p:nvSpPr>
          <p:spPr>
            <a:xfrm rot="5400000">
              <a:off x="8321230" y="4110673"/>
              <a:ext cx="295275" cy="25717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A1E9C544-D5E5-4C39-9EB7-0A0658C94BEA}"/>
                </a:ext>
              </a:extLst>
            </p:cNvPr>
            <p:cNvSpPr/>
            <p:nvPr/>
          </p:nvSpPr>
          <p:spPr>
            <a:xfrm rot="-5400000">
              <a:off x="10271950" y="4110672"/>
              <a:ext cx="295275" cy="25717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05F2CE9-1D6D-421A-8179-3371C7EBAE21}"/>
                </a:ext>
              </a:extLst>
            </p:cNvPr>
            <p:cNvSpPr/>
            <p:nvPr/>
          </p:nvSpPr>
          <p:spPr>
            <a:xfrm>
              <a:off x="8639810" y="4065270"/>
              <a:ext cx="1612900" cy="350520"/>
            </a:xfrm>
            <a:prstGeom prst="rect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38723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46AA4-4D03-4067-A718-C2A1467F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/>
                <a:ea typeface="微軟正黑體"/>
              </a:rPr>
              <a:t>隨時記錄工作狀態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E12724-FF86-48BA-A34C-DF02AD130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>
                <a:latin typeface="微軟正黑體"/>
                <a:ea typeface="微軟正黑體"/>
              </a:rPr>
              <a:t>可以</a:t>
            </a:r>
            <a:r>
              <a:rPr lang="zh-TW" altLang="en-US">
                <a:latin typeface="微軟正黑體"/>
                <a:ea typeface="微軟正黑體"/>
              </a:rPr>
              <a:t>記</a:t>
            </a:r>
            <a:r>
              <a:rPr lang="zh-TW">
                <a:latin typeface="微軟正黑體"/>
                <a:ea typeface="微軟正黑體"/>
              </a:rPr>
              <a:t>錄上次批改到哪位同學的作業</a:t>
            </a:r>
            <a:endParaRPr lang="zh-TW" altLang="en-US">
              <a:latin typeface="微軟正黑體"/>
              <a:ea typeface="微軟正黑體"/>
            </a:endParaRPr>
          </a:p>
          <a:p>
            <a:pPr lvl="1">
              <a:buSzPct val="114999"/>
            </a:pPr>
            <a:r>
              <a:rPr lang="zh-TW">
                <a:latin typeface="微軟正黑體"/>
                <a:ea typeface="微軟正黑體"/>
              </a:rPr>
              <a:t>方便記錄工作狀態，不會忘記改過哪些作業</a:t>
            </a:r>
          </a:p>
          <a:p>
            <a:pPr>
              <a:buSzPct val="114999"/>
            </a:pPr>
            <a:r>
              <a:rPr lang="zh-TW"/>
              <a:t>可以快速且清楚的標示或開啟已批改、未批改跟批改未過的作業</a:t>
            </a:r>
            <a:endParaRPr lang="zh-TW" altLang="en-US"/>
          </a:p>
          <a:p>
            <a:pPr lvl="1">
              <a:buSzPct val="114999"/>
            </a:pPr>
            <a:r>
              <a:rPr lang="zh-TW">
                <a:latin typeface="微軟正黑體"/>
                <a:ea typeface="微軟正黑體"/>
              </a:rPr>
              <a:t>提供3種狀態：已通過、未通過、未批改</a:t>
            </a:r>
          </a:p>
          <a:p>
            <a:pPr>
              <a:buSzPct val="114999"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874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A94C21-1E55-4619-A9CE-5AD790B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17C1C9BD-5FBD-4A9B-B729-94EC6D570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946102-E1FE-4C01-901E-3F4CDEB9C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0706ECC-7AAA-4578-B98A-B610F29AD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1D5F4AF-073F-49E0-80C0-68AD5298A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F65A57B-158D-4B87-9A63-BC948D791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7" name="Picture 23">
                <a:extLst>
                  <a:ext uri="{FF2B5EF4-FFF2-40B4-BE49-F238E27FC236}">
                    <a16:creationId xmlns:a16="http://schemas.microsoft.com/office/drawing/2014/main" id="{F4DAF11F-E105-4DA0-A60A-CB80788B4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97F1614-5627-43BA-A91D-F68F7014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3760257"/>
            <a:ext cx="9989677" cy="14186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400" b="1">
                <a:latin typeface="微軟正黑體"/>
                <a:ea typeface="微軟正黑體"/>
              </a:rPr>
              <a:t>Software Architecture</a:t>
            </a:r>
            <a:endParaRPr lang="en-US" sz="5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1CD154-9334-4B9D-A09B-3DC06DBF1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72202" y="1092200"/>
            <a:ext cx="7240536" cy="2417572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910CC1-7811-4162-9B0D-34002409E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8448" y="5262441"/>
            <a:ext cx="96037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圖形 4" descr="工具 以實心填滿">
            <a:extLst>
              <a:ext uri="{FF2B5EF4-FFF2-40B4-BE49-F238E27FC236}">
                <a16:creationId xmlns:a16="http://schemas.microsoft.com/office/drawing/2014/main" id="{CDEC580E-1E80-4125-9335-A804AD181B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14950" y="1514475"/>
            <a:ext cx="1562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9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34DCA8-BC57-40AE-94D7-754460957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3A23A1-FB7B-4C57-8240-0B6015C1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3CA6E1-DE85-4998-B1CA-2B617EDF6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744" y="671208"/>
            <a:ext cx="10937716" cy="5551283"/>
          </a:xfrm>
          <a:prstGeom prst="rect">
            <a:avLst/>
          </a:prstGeom>
          <a:noFill/>
          <a:ln w="22225" cap="flat">
            <a:solidFill>
              <a:srgbClr val="558CD4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162A3C-D7A8-4B2A-94B1-73192CBC5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184" y="3174136"/>
            <a:ext cx="777240" cy="606425"/>
          </a:xfrm>
          <a:prstGeom prst="rect">
            <a:avLst/>
          </a:prstGeom>
        </p:spPr>
      </p:pic>
      <p:pic>
        <p:nvPicPr>
          <p:cNvPr id="4" name="圖片 4">
            <a:extLst>
              <a:ext uri="{FF2B5EF4-FFF2-40B4-BE49-F238E27FC236}">
                <a16:creationId xmlns:a16="http://schemas.microsoft.com/office/drawing/2014/main" id="{05E97C8D-76D4-4D03-8C8D-3517A9C7131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5556682" y="766597"/>
            <a:ext cx="5785351" cy="54694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8F1012-6DEE-4829-9F32-620A71109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437976" y="3174136"/>
            <a:ext cx="777240" cy="606425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2C98C4F1-B34F-45CE-BDC7-6C925FCED8EF}"/>
              </a:ext>
            </a:extLst>
          </p:cNvPr>
          <p:cNvSpPr/>
          <p:nvPr/>
        </p:nvSpPr>
        <p:spPr>
          <a:xfrm rot="20911336">
            <a:off x="775345" y="3238090"/>
            <a:ext cx="4709070" cy="2772920"/>
          </a:xfrm>
          <a:prstGeom prst="ellipse">
            <a:avLst/>
          </a:prstGeom>
          <a:noFill/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BEC185F-430D-40AD-BAB6-977341F46E14}"/>
              </a:ext>
            </a:extLst>
          </p:cNvPr>
          <p:cNvSpPr txBox="1"/>
          <p:nvPr/>
        </p:nvSpPr>
        <p:spPr>
          <a:xfrm>
            <a:off x="814643" y="900522"/>
            <a:ext cx="4059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>
                <a:latin typeface="+mj-ea"/>
                <a:ea typeface="+mj-ea"/>
              </a:rPr>
              <a:t>程式架構圖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0FB431C-77E9-4BE1-9A00-7FA6EDC0CB19}"/>
              </a:ext>
            </a:extLst>
          </p:cNvPr>
          <p:cNvSpPr txBox="1"/>
          <p:nvPr/>
        </p:nvSpPr>
        <p:spPr>
          <a:xfrm>
            <a:off x="1244026" y="4999950"/>
            <a:ext cx="2723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不易分工</a:t>
            </a:r>
            <a:r>
              <a:rPr lang="en-US" altLang="zh-TW" sz="44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?</a:t>
            </a:r>
            <a:endParaRPr lang="zh-TW" altLang="en-US" sz="44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E03C4F1-1E27-4574-8B1C-0DCCD9EFF6F6}"/>
              </a:ext>
            </a:extLst>
          </p:cNvPr>
          <p:cNvSpPr txBox="1"/>
          <p:nvPr/>
        </p:nvSpPr>
        <p:spPr>
          <a:xfrm>
            <a:off x="2207967" y="3513902"/>
            <a:ext cx="1671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複雜</a:t>
            </a:r>
            <a:r>
              <a:rPr lang="en-US" altLang="zh-TW" sz="44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?</a:t>
            </a:r>
            <a:endParaRPr lang="zh-TW" altLang="en-US" sz="44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B4A6282-15AB-45BA-94E6-761262739E1A}"/>
              </a:ext>
            </a:extLst>
          </p:cNvPr>
          <p:cNvSpPr txBox="1"/>
          <p:nvPr/>
        </p:nvSpPr>
        <p:spPr>
          <a:xfrm>
            <a:off x="3660279" y="4185861"/>
            <a:ext cx="1671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龐大</a:t>
            </a:r>
            <a:r>
              <a:rPr lang="en-US" altLang="zh-TW" sz="44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?</a:t>
            </a:r>
            <a:endParaRPr lang="zh-TW" altLang="en-US" sz="44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4592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3A9D86E-2110-414C-A789-1B14FCD55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A3ACA9-28FE-44FE-8439-756750473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5177EBB-CFE5-4956-BEF9-46051963B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5"/>
            <a:ext cx="12192000" cy="68562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B1246B-BFF7-432E-91F4-BD5976CDA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DC3EA-4E33-462D-8A40-EB13542462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t="7136" r="1" b="23061"/>
          <a:stretch/>
        </p:blipFill>
        <p:spPr>
          <a:xfrm>
            <a:off x="486137" y="486352"/>
            <a:ext cx="11227443" cy="58779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AD5635-2280-43AD-B912-ABA456022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3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23">
            <a:extLst>
              <a:ext uri="{FF2B5EF4-FFF2-40B4-BE49-F238E27FC236}">
                <a16:creationId xmlns:a16="http://schemas.microsoft.com/office/drawing/2014/main" id="{4C6BCF18-14D6-4F32-8F14-1BDDACB6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4B822E9-5C43-46DA-BE25-9E112F43F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403" y="1113698"/>
            <a:ext cx="8229600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6600">
                <a:solidFill>
                  <a:schemeClr val="bg1"/>
                </a:solidFill>
                <a:latin typeface="微軟正黑體"/>
                <a:ea typeface="微軟正黑體"/>
                <a:cs typeface="+mj-ea"/>
              </a:rPr>
              <a:t>同場加映</a:t>
            </a:r>
            <a:r>
              <a:rPr lang="zh-TW" altLang="en-US" sz="6600">
                <a:latin typeface="微軟正黑體"/>
                <a:ea typeface="微軟正黑體"/>
                <a:cs typeface="+mj-ea"/>
              </a:rPr>
              <a:t> </a:t>
            </a:r>
            <a:endParaRPr lang="zh-TW" altLang="en-US" sz="6600">
              <a:latin typeface="微軟正黑體"/>
              <a:ea typeface="微軟正黑體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17BA2A-423E-4A61-AF2B-4137C2FEC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003" y="3729894"/>
            <a:ext cx="7772400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zh-TW" altLang="en-US" sz="3200">
                <a:solidFill>
                  <a:schemeClr val="bg1"/>
                </a:solidFill>
              </a:rPr>
              <a:t>怎麼把上述的架構圖進行分工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EE0B2C4-662B-49D2-9347-AE3E1A3FD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6762" y="2"/>
            <a:ext cx="658368" cy="6856213"/>
            <a:chOff x="5756762" y="2"/>
            <a:chExt cx="658368" cy="6856213"/>
          </a:xfrm>
        </p:grpSpPr>
        <p:sp useBgFill="1">
          <p:nvSpPr>
            <p:cNvPr id="27" name="Rounded Rectangle 20">
              <a:extLst>
                <a:ext uri="{FF2B5EF4-FFF2-40B4-BE49-F238E27FC236}">
                  <a16:creationId xmlns:a16="http://schemas.microsoft.com/office/drawing/2014/main" id="{0198DF46-6765-4000-86C1-DE523729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426382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A51A0C6-8760-4900-9C84-407DA025B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sp useBgFill="1">
          <p:nvSpPr>
            <p:cNvPr id="29" name="Rounded Rectangle 23">
              <a:extLst>
                <a:ext uri="{FF2B5EF4-FFF2-40B4-BE49-F238E27FC236}">
                  <a16:creationId xmlns:a16="http://schemas.microsoft.com/office/drawing/2014/main" id="{733FE318-0DA3-4162-95B3-12B2C6C43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5769570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9">
              <a:extLst>
                <a:ext uri="{FF2B5EF4-FFF2-40B4-BE49-F238E27FC236}">
                  <a16:creationId xmlns:a16="http://schemas.microsoft.com/office/drawing/2014/main" id="{67669D81-1C5E-4899-B0ED-9CB1D8CD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8607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46AA4-4D03-4067-A718-C2A1467F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/>
              <a:t>Problem Definition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E12724-FF86-48BA-A34C-DF02AD130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>
                <a:latin typeface="Consolas"/>
              </a:rPr>
              <a:t>如何有效率的分工 = 如何把</a:t>
            </a:r>
            <a:r>
              <a:rPr lang="zh-TW" altLang="en-US">
                <a:latin typeface="Consolas"/>
              </a:rPr>
              <a:t>過往單線程的</a:t>
            </a:r>
            <a:r>
              <a:rPr lang="zh-TW">
                <a:latin typeface="Consolas"/>
              </a:rPr>
              <a:t>開發</a:t>
            </a:r>
            <a:r>
              <a:rPr lang="zh-TW" altLang="en-US">
                <a:latin typeface="Consolas"/>
              </a:rPr>
              <a:t>模式</a:t>
            </a:r>
            <a:r>
              <a:rPr lang="zh-TW">
                <a:latin typeface="Consolas"/>
              </a:rPr>
              <a:t>平行化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014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46AA4-4D03-4067-A718-C2A1467F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/>
              <a:t>Problem Decomposition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E12724-FF86-48BA-A34C-DF02AD130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latin typeface="Consolas"/>
                <a:ea typeface="微軟正黑體"/>
              </a:rPr>
              <a:t>不容易平行化的原因：</a:t>
            </a:r>
            <a:endParaRPr lang="en-US" altLang="zh-TW">
              <a:latin typeface="Consolas"/>
              <a:ea typeface="微軟正黑體"/>
            </a:endParaRPr>
          </a:p>
          <a:p>
            <a:pPr lvl="1"/>
            <a:r>
              <a:rPr lang="zh-TW">
                <a:latin typeface="Consolas"/>
                <a:ea typeface="微軟正黑體"/>
              </a:rPr>
              <a:t>程式每一階段的輸出會接到下一階段的輸入
在程式開始寫之前</a:t>
            </a:r>
            <a:r>
              <a:rPr lang="zh-TW" altLang="en-US">
                <a:latin typeface="Consolas"/>
                <a:ea typeface="微軟正黑體"/>
              </a:rPr>
              <a:t>，我們</a:t>
            </a:r>
            <a:r>
              <a:rPr lang="zh-TW">
                <a:latin typeface="Consolas"/>
                <a:ea typeface="微軟正黑體"/>
              </a:rPr>
              <a:t>不知道</a:t>
            </a:r>
            <a:r>
              <a:rPr lang="zh-TW" altLang="en-US">
                <a:latin typeface="Consolas"/>
                <a:ea typeface="微軟正黑體"/>
              </a:rPr>
              <a:t>每一階段</a:t>
            </a:r>
            <a:r>
              <a:rPr lang="zh-TW">
                <a:latin typeface="Consolas"/>
                <a:ea typeface="微軟正黑體"/>
              </a:rPr>
              <a:t>會需要什麼</a:t>
            </a:r>
            <a:r>
              <a:rPr lang="zh-TW" altLang="en-US">
                <a:latin typeface="Consolas"/>
                <a:ea typeface="微軟正黑體"/>
              </a:rPr>
              <a:t>資料</a:t>
            </a:r>
            <a:endParaRPr lang="en-US" altLang="zh-TW">
              <a:latin typeface="Consolas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040213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CF9BAF-8395-49B3-B08B-8E05B059D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/>
              <a:t>Pattern Recognition</a:t>
            </a:r>
            <a:endParaRPr lang="zh-TW" b="1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4534-AB8F-4D95-984E-04FDAE050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>
                <a:latin typeface="Consolas"/>
              </a:rPr>
              <a:t>我們寫程式都是想到哪寫到哪</a:t>
            </a:r>
            <a:r>
              <a:rPr lang="zh-TW" altLang="en-US">
                <a:latin typeface="Consolas"/>
              </a:rPr>
              <a:t>，不懂事先規劃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5414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A8983F0-7B3A-4418-8701-68E9CA2AE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80" name="Rectangle 79">
              <a:extLst>
                <a:ext uri="{FF2B5EF4-FFF2-40B4-BE49-F238E27FC236}">
                  <a16:creationId xmlns:a16="http://schemas.microsoft.com/office/drawing/2014/main" id="{0EC70F26-6C2F-4FF4-9892-FBDABF45F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F5A270E-3F18-4580-A3AD-796F2FFAA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E8D29381-D504-4491-8AF8-F62883DE31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B5BD9536-8B76-4DF0-B8F7-0549CC111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BDECCCDF-9FB2-40A1-9379-BD2C2245D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5339C017-9A98-4397-9A19-7C32104D6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2A96B844-31BA-4ACE-871C-EEB02EB4C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3400" b="1"/>
              <a:t>Problem</a:t>
            </a:r>
            <a:r>
              <a:rPr lang="zh-TW" altLang="en-US" sz="3400" b="1"/>
              <a:t> </a:t>
            </a:r>
            <a:r>
              <a:rPr lang="en-US" altLang="zh-TW" sz="3400" b="1"/>
              <a:t>Decomposition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E2C404C-D4AE-4C1C-A675-EF7605842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9999652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C2CFB87-2973-44D7-B01C-B81600A8B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7" r="27652" b="23265"/>
          <a:stretch/>
        </p:blipFill>
        <p:spPr bwMode="auto">
          <a:xfrm>
            <a:off x="4754666" y="1410207"/>
            <a:ext cx="2689031" cy="245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3B8160F-915C-485D-B2FB-ACDDE0E82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8448" y="5501254"/>
            <a:ext cx="96037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88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CF9BAF-8395-49B3-B08B-8E05B059D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/>
              <a:t>Abstraction</a:t>
            </a:r>
            <a:endParaRPr lang="zh-TW" altLang="en-US" b="1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4534-AB8F-4D95-984E-04FDAE050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latin typeface="+mj-ea"/>
                <a:ea typeface="+mj-ea"/>
              </a:rPr>
              <a:t>畫流程圖，</a:t>
            </a:r>
            <a:r>
              <a:rPr lang="zh-TW">
                <a:latin typeface="+mj-ea"/>
                <a:ea typeface="+mj-ea"/>
              </a:rPr>
              <a:t>找出整個程式每一階段會需要的資料
</a:t>
            </a:r>
            <a:r>
              <a:rPr lang="zh-TW" altLang="en-US">
                <a:latin typeface="+mj-ea"/>
                <a:ea typeface="+mj-ea"/>
              </a:rPr>
              <a:t>將</a:t>
            </a:r>
            <a:r>
              <a:rPr lang="zh-TW">
                <a:latin typeface="+mj-ea"/>
                <a:ea typeface="+mj-ea"/>
              </a:rPr>
              <a:t>需要相同資料的部分集合成同個 </a:t>
            </a:r>
            <a:r>
              <a:rPr lang="en-US" altLang="zh-TW">
                <a:latin typeface="+mj-ea"/>
                <a:ea typeface="+mj-ea"/>
              </a:rPr>
              <a:t>S</a:t>
            </a:r>
            <a:r>
              <a:rPr lang="zh-TW">
                <a:latin typeface="+mj-ea"/>
                <a:ea typeface="+mj-ea"/>
              </a:rPr>
              <a:t>ubproblem
</a:t>
            </a:r>
            <a:r>
              <a:rPr lang="zh-TW" altLang="en-US">
                <a:latin typeface="+mj-ea"/>
                <a:ea typeface="+mj-ea"/>
              </a:rPr>
              <a:t>再把</a:t>
            </a:r>
            <a:r>
              <a:rPr lang="zh-TW">
                <a:latin typeface="+mj-ea"/>
                <a:ea typeface="+mj-ea"/>
              </a:rPr>
              <a:t>不同</a:t>
            </a:r>
            <a:r>
              <a:rPr lang="zh-TW" altLang="en-US">
                <a:latin typeface="+mj-ea"/>
                <a:ea typeface="+mj-ea"/>
              </a:rPr>
              <a:t> </a:t>
            </a:r>
            <a:r>
              <a:rPr lang="en-US" altLang="zh-TW">
                <a:latin typeface="+mj-ea"/>
              </a:rPr>
              <a:t>S</a:t>
            </a:r>
            <a:r>
              <a:rPr lang="zh-TW" altLang="zh-TW">
                <a:latin typeface="+mj-ea"/>
              </a:rPr>
              <a:t>ubproblem</a:t>
            </a:r>
            <a:r>
              <a:rPr lang="zh-TW" altLang="en-US">
                <a:latin typeface="+mj-ea"/>
              </a:rPr>
              <a:t> </a:t>
            </a:r>
            <a:r>
              <a:rPr lang="zh-TW">
                <a:latin typeface="+mj-ea"/>
                <a:ea typeface="+mj-ea"/>
              </a:rPr>
              <a:t>分給不同人</a:t>
            </a:r>
            <a:endParaRPr lang="zh-TW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8623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CF9BAF-8395-49B3-B08B-8E05B059D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/>
              <a:t>Algorithm</a:t>
            </a:r>
            <a:endParaRPr lang="zh-TW" altLang="en-US" b="1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4534-AB8F-4D95-984E-04FDAE050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14999"/>
            </a:pPr>
            <a:r>
              <a:rPr lang="zh-TW">
                <a:latin typeface="Consolas"/>
              </a:rPr>
              <a:t>用記事本寫下 pseudo code
把 pseudo code 中資料的來源區段標記出來
取得區段與區段的關係圖
把不相關的區段分給不同人做
最後需要有人把所有區段整合起來</a:t>
            </a:r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89E31E-8AE7-4DC6-84B5-0E4D3CE2B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 b="40191"/>
          <a:stretch/>
        </p:blipFill>
        <p:spPr>
          <a:xfrm>
            <a:off x="6454067" y="3766944"/>
            <a:ext cx="4910425" cy="22003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742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19A76D88-7284-44A7-BCE4-8381A455171B}"/>
              </a:ext>
            </a:extLst>
          </p:cNvPr>
          <p:cNvGrpSpPr/>
          <p:nvPr/>
        </p:nvGrpSpPr>
        <p:grpSpPr>
          <a:xfrm>
            <a:off x="1285875" y="866775"/>
            <a:ext cx="9972675" cy="4914900"/>
            <a:chOff x="1581150" y="1076325"/>
            <a:chExt cx="9972675" cy="4914900"/>
          </a:xfrm>
        </p:grpSpPr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F7D89ABF-3DFE-4D5B-BE93-4A2E45B10ACE}"/>
                </a:ext>
              </a:extLst>
            </p:cNvPr>
            <p:cNvCxnSpPr/>
            <p:nvPr/>
          </p:nvCxnSpPr>
          <p:spPr>
            <a:xfrm>
              <a:off x="2085975" y="1828800"/>
              <a:ext cx="1809750" cy="9525"/>
            </a:xfrm>
            <a:prstGeom prst="straightConnector1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圖形 14" descr="文件 以實心填滿">
              <a:extLst>
                <a:ext uri="{FF2B5EF4-FFF2-40B4-BE49-F238E27FC236}">
                  <a16:creationId xmlns:a16="http://schemas.microsoft.com/office/drawing/2014/main" id="{E0CAB679-F10B-4F07-BC60-F177479E3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05875" y="1447800"/>
              <a:ext cx="638175" cy="657225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9DC269B7-7862-443A-B54D-7B7CD9FFFEFE}"/>
                </a:ext>
              </a:extLst>
            </p:cNvPr>
            <p:cNvSpPr txBox="1"/>
            <p:nvPr/>
          </p:nvSpPr>
          <p:spPr>
            <a:xfrm>
              <a:off x="1771650" y="1076325"/>
              <a:ext cx="37147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 sz="2400">
                  <a:ea typeface="新細明體"/>
                </a:rPr>
                <a:t>/</a:t>
              </a:r>
            </a:p>
          </p:txBody>
        </p: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17F11573-7321-4E2B-BEA3-8F9A497C5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6900" y="1847850"/>
              <a:ext cx="38100" cy="3429000"/>
            </a:xfrm>
            <a:prstGeom prst="straightConnector1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BFE692D8-2661-4FE3-82FF-E321E3C58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950" y="3600450"/>
              <a:ext cx="2971800" cy="9525"/>
            </a:xfrm>
            <a:prstGeom prst="straightConnector1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5F3BDAF-A0A4-4203-AAD1-ACFD51C4584F}"/>
                </a:ext>
              </a:extLst>
            </p:cNvPr>
            <p:cNvSpPr txBox="1"/>
            <p:nvPr/>
          </p:nvSpPr>
          <p:spPr>
            <a:xfrm>
              <a:off x="3857625" y="1114425"/>
              <a:ext cx="79057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 sz="2400">
                  <a:ea typeface="新細明體"/>
                </a:rPr>
                <a:t>UI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AAF82BC-D639-4012-93B6-D58072616961}"/>
                </a:ext>
              </a:extLst>
            </p:cNvPr>
            <p:cNvSpPr txBox="1"/>
            <p:nvPr/>
          </p:nvSpPr>
          <p:spPr>
            <a:xfrm>
              <a:off x="2676525" y="2857500"/>
              <a:ext cx="140970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 sz="2400">
                  <a:ea typeface="新細明體"/>
                </a:rPr>
                <a:t>fb_login</a:t>
              </a:r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5EB27A46-234F-4A48-8859-4B145EFCFAE3}"/>
                </a:ext>
              </a:extLst>
            </p:cNvPr>
            <p:cNvCxnSpPr>
              <a:cxnSpLocks/>
            </p:cNvCxnSpPr>
            <p:nvPr/>
          </p:nvCxnSpPr>
          <p:spPr>
            <a:xfrm>
              <a:off x="4200525" y="1828800"/>
              <a:ext cx="4819650" cy="9525"/>
            </a:xfrm>
            <a:prstGeom prst="straightConnector1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E8D348F3-5DCA-40CD-BEF1-F5B0649D3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0" y="1809750"/>
              <a:ext cx="0" cy="1876425"/>
            </a:xfrm>
            <a:prstGeom prst="straightConnector1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8F973617-D7DF-4CC8-987E-A0A78647E678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0" y="2552700"/>
              <a:ext cx="876300" cy="0"/>
            </a:xfrm>
            <a:prstGeom prst="straightConnector1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8EB82E6-84B8-4E89-A526-F5022F66188F}"/>
                </a:ext>
              </a:extLst>
            </p:cNvPr>
            <p:cNvSpPr txBox="1"/>
            <p:nvPr/>
          </p:nvSpPr>
          <p:spPr>
            <a:xfrm>
              <a:off x="9544050" y="1600200"/>
              <a:ext cx="116205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 sz="2400">
                  <a:ea typeface="新細明體"/>
                </a:rPr>
                <a:t>main.py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02A31B5-DF1A-463E-80CA-A1EF1580F49B}"/>
                </a:ext>
              </a:extLst>
            </p:cNvPr>
            <p:cNvSpPr txBox="1"/>
            <p:nvPr/>
          </p:nvSpPr>
          <p:spPr>
            <a:xfrm>
              <a:off x="9544050" y="2324099"/>
              <a:ext cx="138112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 sz="2400">
                  <a:ea typeface="新細明體"/>
                </a:rPr>
                <a:t>comm.py</a:t>
              </a:r>
            </a:p>
          </p:txBody>
        </p: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7081039F-8BDB-4B82-905D-BC06A8CA29CC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0" y="3267075"/>
              <a:ext cx="876300" cy="0"/>
            </a:xfrm>
            <a:prstGeom prst="straightConnector1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圖形 14" descr="文件 以實心填滿">
              <a:extLst>
                <a:ext uri="{FF2B5EF4-FFF2-40B4-BE49-F238E27FC236}">
                  <a16:creationId xmlns:a16="http://schemas.microsoft.com/office/drawing/2014/main" id="{284E6EC1-1891-473C-87EE-334D6AC5E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05874" y="2895600"/>
              <a:ext cx="638175" cy="657225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C256DC6A-B1B2-468F-BD5F-3A36FA3792C9}"/>
                </a:ext>
              </a:extLst>
            </p:cNvPr>
            <p:cNvSpPr txBox="1"/>
            <p:nvPr/>
          </p:nvSpPr>
          <p:spPr>
            <a:xfrm>
              <a:off x="9544050" y="3038474"/>
              <a:ext cx="200977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 sz="2400">
                  <a:ea typeface="新細明體"/>
                </a:rPr>
                <a:t>login_codi.py</a:t>
              </a:r>
            </a:p>
          </p:txBody>
        </p:sp>
        <p:pic>
          <p:nvPicPr>
            <p:cNvPr id="21" name="圖形 14" descr="文件 以實心填滿">
              <a:extLst>
                <a:ext uri="{FF2B5EF4-FFF2-40B4-BE49-F238E27FC236}">
                  <a16:creationId xmlns:a16="http://schemas.microsoft.com/office/drawing/2014/main" id="{1533C70F-4B56-4284-8E30-7D3A863D1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05874" y="2181225"/>
              <a:ext cx="638175" cy="657225"/>
            </a:xfrm>
            <a:prstGeom prst="rect">
              <a:avLst/>
            </a:prstGeom>
          </p:spPr>
        </p:pic>
        <p:pic>
          <p:nvPicPr>
            <p:cNvPr id="27" name="圖形 14" descr="文件 以實心填滿">
              <a:extLst>
                <a:ext uri="{FF2B5EF4-FFF2-40B4-BE49-F238E27FC236}">
                  <a16:creationId xmlns:a16="http://schemas.microsoft.com/office/drawing/2014/main" id="{9F6ACCC2-8E1D-44C5-85A6-3F7BA146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14874" y="3238500"/>
              <a:ext cx="638175" cy="657225"/>
            </a:xfrm>
            <a:prstGeom prst="rect">
              <a:avLst/>
            </a:prstGeom>
          </p:spPr>
        </p:pic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BCE6866E-79BA-4B6F-92AD-2DCE59086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1000" y="3609974"/>
              <a:ext cx="0" cy="2105025"/>
            </a:xfrm>
            <a:prstGeom prst="straightConnector1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662B8EE0-2DB0-4B91-9947-5936BF30DDEE}"/>
                </a:ext>
              </a:extLst>
            </p:cNvPr>
            <p:cNvCxnSpPr>
              <a:cxnSpLocks/>
            </p:cNvCxnSpPr>
            <p:nvPr/>
          </p:nvCxnSpPr>
          <p:spPr>
            <a:xfrm>
              <a:off x="4191000" y="4343400"/>
              <a:ext cx="876300" cy="0"/>
            </a:xfrm>
            <a:prstGeom prst="straightConnector1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C78F90C7-623C-482D-AD0D-FD6EAE84D958}"/>
                </a:ext>
              </a:extLst>
            </p:cNvPr>
            <p:cNvSpPr txBox="1"/>
            <p:nvPr/>
          </p:nvSpPr>
          <p:spPr>
            <a:xfrm>
              <a:off x="5353050" y="3409949"/>
              <a:ext cx="177165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 sz="2400">
                  <a:ea typeface="新細明體"/>
                </a:rPr>
                <a:t>fb_login.py</a:t>
              </a: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6F0450E-545C-41D9-8DA7-8B4D84D2195F}"/>
                </a:ext>
              </a:extLst>
            </p:cNvPr>
            <p:cNvSpPr txBox="1"/>
            <p:nvPr/>
          </p:nvSpPr>
          <p:spPr>
            <a:xfrm>
              <a:off x="5353050" y="4114799"/>
              <a:ext cx="293370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 sz="2400">
                  <a:ea typeface="新細明體"/>
                </a:rPr>
                <a:t>codiMD_download.py</a:t>
              </a:r>
            </a:p>
          </p:txBody>
        </p: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8833CA71-3446-419D-AA0F-AB3C681262F9}"/>
                </a:ext>
              </a:extLst>
            </p:cNvPr>
            <p:cNvCxnSpPr>
              <a:cxnSpLocks/>
            </p:cNvCxnSpPr>
            <p:nvPr/>
          </p:nvCxnSpPr>
          <p:spPr>
            <a:xfrm>
              <a:off x="4191000" y="5057775"/>
              <a:ext cx="876300" cy="0"/>
            </a:xfrm>
            <a:prstGeom prst="straightConnector1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圖形 14" descr="文件 以實心填滿">
              <a:extLst>
                <a:ext uri="{FF2B5EF4-FFF2-40B4-BE49-F238E27FC236}">
                  <a16:creationId xmlns:a16="http://schemas.microsoft.com/office/drawing/2014/main" id="{CB5A6B7E-C98C-4700-A171-B0743890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14874" y="4686300"/>
              <a:ext cx="638175" cy="657225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3BA4CBFB-B9F0-458F-9349-9E1086DAFAEB}"/>
                </a:ext>
              </a:extLst>
            </p:cNvPr>
            <p:cNvSpPr txBox="1"/>
            <p:nvPr/>
          </p:nvSpPr>
          <p:spPr>
            <a:xfrm>
              <a:off x="5353050" y="4829174"/>
              <a:ext cx="200977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 sz="2400">
                  <a:ea typeface="新細明體"/>
                </a:rPr>
                <a:t>get_code.py</a:t>
              </a:r>
            </a:p>
          </p:txBody>
        </p:sp>
        <p:pic>
          <p:nvPicPr>
            <p:cNvPr id="35" name="圖形 14" descr="文件 以實心填滿">
              <a:extLst>
                <a:ext uri="{FF2B5EF4-FFF2-40B4-BE49-F238E27FC236}">
                  <a16:creationId xmlns:a16="http://schemas.microsoft.com/office/drawing/2014/main" id="{21C6AF43-AFDB-4A41-B2CB-EFFE57DDE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14874" y="3971925"/>
              <a:ext cx="638175" cy="657225"/>
            </a:xfrm>
            <a:prstGeom prst="rect">
              <a:avLst/>
            </a:prstGeom>
          </p:spPr>
        </p:pic>
        <p:pic>
          <p:nvPicPr>
            <p:cNvPr id="8" name="圖片 13">
              <a:extLst>
                <a:ext uri="{FF2B5EF4-FFF2-40B4-BE49-F238E27FC236}">
                  <a16:creationId xmlns:a16="http://schemas.microsoft.com/office/drawing/2014/main" id="{184020CC-C74A-4AA7-BB14-AB0CF2600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0374" y="3314700"/>
              <a:ext cx="600075" cy="600075"/>
            </a:xfrm>
            <a:prstGeom prst="rect">
              <a:avLst/>
            </a:prstGeom>
          </p:spPr>
        </p:pic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38D27B20-FDE3-4D6B-BA4C-B252F681D48A}"/>
                </a:ext>
              </a:extLst>
            </p:cNvPr>
            <p:cNvCxnSpPr>
              <a:cxnSpLocks/>
            </p:cNvCxnSpPr>
            <p:nvPr/>
          </p:nvCxnSpPr>
          <p:spPr>
            <a:xfrm>
              <a:off x="4200525" y="5705475"/>
              <a:ext cx="876300" cy="0"/>
            </a:xfrm>
            <a:prstGeom prst="straightConnector1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圖形 14" descr="文件 以實心填滿">
              <a:extLst>
                <a:ext uri="{FF2B5EF4-FFF2-40B4-BE49-F238E27FC236}">
                  <a16:creationId xmlns:a16="http://schemas.microsoft.com/office/drawing/2014/main" id="{4D3CA74F-E447-40F7-B2D8-7F6FF69A0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24399" y="5334000"/>
              <a:ext cx="638175" cy="657225"/>
            </a:xfrm>
            <a:prstGeom prst="rect">
              <a:avLst/>
            </a:prstGeom>
          </p:spPr>
        </p:pic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179ADCA5-3664-43D8-AD93-143B16AF8A71}"/>
                </a:ext>
              </a:extLst>
            </p:cNvPr>
            <p:cNvSpPr txBox="1"/>
            <p:nvPr/>
          </p:nvSpPr>
          <p:spPr>
            <a:xfrm>
              <a:off x="5362575" y="5476874"/>
              <a:ext cx="200977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 sz="2400">
                  <a:ea typeface="新細明體"/>
                </a:rPr>
                <a:t>FBhandlers.py</a:t>
              </a:r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441149F5-DF4E-4CF9-97D1-D212421A73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6425" y="5257800"/>
              <a:ext cx="685800" cy="19050"/>
            </a:xfrm>
            <a:prstGeom prst="straightConnector1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046FCC18-F46B-4D47-8FBC-FEE238FE659F}"/>
                </a:ext>
              </a:extLst>
            </p:cNvPr>
            <p:cNvSpPr txBox="1"/>
            <p:nvPr/>
          </p:nvSpPr>
          <p:spPr>
            <a:xfrm>
              <a:off x="3009900" y="5048249"/>
              <a:ext cx="103822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 sz="2400">
                  <a:ea typeface="新細明體"/>
                </a:rPr>
                <a:t>ui.py</a:t>
              </a:r>
            </a:p>
          </p:txBody>
        </p:sp>
        <p:pic>
          <p:nvPicPr>
            <p:cNvPr id="41" name="圖形 14" descr="文件 以實心填滿">
              <a:extLst>
                <a:ext uri="{FF2B5EF4-FFF2-40B4-BE49-F238E27FC236}">
                  <a16:creationId xmlns:a16="http://schemas.microsoft.com/office/drawing/2014/main" id="{27E02E11-5663-4806-BA44-09A0B9A60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0299" y="4905375"/>
              <a:ext cx="638175" cy="657225"/>
            </a:xfrm>
            <a:prstGeom prst="rect">
              <a:avLst/>
            </a:prstGeom>
          </p:spPr>
        </p:pic>
        <p:pic>
          <p:nvPicPr>
            <p:cNvPr id="13" name="圖片 13">
              <a:extLst>
                <a:ext uri="{FF2B5EF4-FFF2-40B4-BE49-F238E27FC236}">
                  <a16:creationId xmlns:a16="http://schemas.microsoft.com/office/drawing/2014/main" id="{51129A8C-7EA3-4CE9-847B-B55959BDD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1150" y="1485900"/>
              <a:ext cx="600075" cy="600075"/>
            </a:xfrm>
            <a:prstGeom prst="rect">
              <a:avLst/>
            </a:prstGeom>
          </p:spPr>
        </p:pic>
        <p:pic>
          <p:nvPicPr>
            <p:cNvPr id="7" name="圖片 13">
              <a:extLst>
                <a:ext uri="{FF2B5EF4-FFF2-40B4-BE49-F238E27FC236}">
                  <a16:creationId xmlns:a16="http://schemas.microsoft.com/office/drawing/2014/main" id="{C92D2930-3EF0-478F-9A70-1ECD5F5B3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5725" y="1533525"/>
              <a:ext cx="600075" cy="600075"/>
            </a:xfrm>
            <a:prstGeom prst="rect">
              <a:avLst/>
            </a:prstGeom>
          </p:spPr>
        </p:pic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03C9BC03-FA53-4EDC-938F-E5BDFAA8AF5C}"/>
                </a:ext>
              </a:extLst>
            </p:cNvPr>
            <p:cNvSpPr txBox="1"/>
            <p:nvPr/>
          </p:nvSpPr>
          <p:spPr>
            <a:xfrm>
              <a:off x="8220075" y="3609974"/>
              <a:ext cx="200977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altLang="en-US" sz="2400" b="1">
                  <a:ea typeface="新細明體"/>
                </a:rPr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3909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A94C21-1E55-4619-A9CE-5AD790B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17C1C9BD-5FBD-4A9B-B729-94EC6D570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946102-E1FE-4C01-901E-3F4CDEB9C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0706ECC-7AAA-4578-B98A-B610F29AD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1D5F4AF-073F-49E0-80C0-68AD5298A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F65A57B-158D-4B87-9A63-BC948D791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7" name="Picture 23">
                <a:extLst>
                  <a:ext uri="{FF2B5EF4-FFF2-40B4-BE49-F238E27FC236}">
                    <a16:creationId xmlns:a16="http://schemas.microsoft.com/office/drawing/2014/main" id="{F4DAF11F-E105-4DA0-A60A-CB80788B4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97F1614-5627-43BA-A91D-F68F7014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3760257"/>
            <a:ext cx="9989677" cy="14186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400" b="1">
                <a:latin typeface="微軟正黑體"/>
                <a:ea typeface="微軟正黑體"/>
              </a:rPr>
              <a:t>Demonstration</a:t>
            </a:r>
            <a:endParaRPr lang="en-US" sz="5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1CD154-9334-4B9D-A09B-3DC06DBF1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72202" y="1092200"/>
            <a:ext cx="7240536" cy="2417572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910CC1-7811-4162-9B0D-34002409E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8448" y="5262441"/>
            <a:ext cx="96037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YouTube Kids Logo Image, PNG, 510x511px, Youtube Kids, Carmine, Child,  Google, Google Logo Download Free">
            <a:extLst>
              <a:ext uri="{FF2B5EF4-FFF2-40B4-BE49-F238E27FC236}">
                <a16:creationId xmlns:a16="http://schemas.microsoft.com/office/drawing/2014/main" id="{47360A7D-9A87-4520-8979-C473C11A6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04" y="1368553"/>
            <a:ext cx="2976857" cy="185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146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第一屆(_)運算思維期末報告 第3組 (1080p)">
            <a:hlinkClick r:id="" action="ppaction://media"/>
            <a:extLst>
              <a:ext uri="{FF2B5EF4-FFF2-40B4-BE49-F238E27FC236}">
                <a16:creationId xmlns:a16="http://schemas.microsoft.com/office/drawing/2014/main" id="{E5075306-9FAA-44D8-84F5-1F54D65101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4656692-C433-430E-B26C-30A989751421}"/>
              </a:ext>
            </a:extLst>
          </p:cNvPr>
          <p:cNvSpPr txBox="1"/>
          <p:nvPr/>
        </p:nvSpPr>
        <p:spPr>
          <a:xfrm>
            <a:off x="193767" y="6379674"/>
            <a:ext cx="5228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bg1"/>
                </a:solidFill>
              </a:rPr>
              <a:t>BGM http://commons.nicovideo.jp/material/nc187087</a:t>
            </a:r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05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BB02F-C4BF-42B0-AE9F-80490E22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第二分隔點</a:t>
            </a:r>
          </a:p>
        </p:txBody>
      </p:sp>
    </p:spTree>
    <p:extLst>
      <p:ext uri="{BB962C8B-B14F-4D97-AF65-F5344CB8AC3E}">
        <p14:creationId xmlns:p14="http://schemas.microsoft.com/office/powerpoint/2010/main" val="2611537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3A9D86E-2110-414C-A789-1B14FCD55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A3ACA9-28FE-44FE-8439-756750473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5177EBB-CFE5-4956-BEF9-46051963B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5"/>
            <a:ext cx="12192000" cy="68562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B1246B-BFF7-432E-91F4-BD5976CDA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DC3EA-4E33-462D-8A40-EB13542462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t="7136" r="1" b="23061"/>
          <a:stretch/>
        </p:blipFill>
        <p:spPr>
          <a:xfrm>
            <a:off x="486137" y="486352"/>
            <a:ext cx="11227443" cy="58779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AD5635-2280-43AD-B912-ABA456022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3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23">
            <a:extLst>
              <a:ext uri="{FF2B5EF4-FFF2-40B4-BE49-F238E27FC236}">
                <a16:creationId xmlns:a16="http://schemas.microsoft.com/office/drawing/2014/main" id="{4C6BCF18-14D6-4F32-8F14-1BDDACB6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4B822E9-5C43-46DA-BE25-9E112F43F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403" y="1113698"/>
            <a:ext cx="8229600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6600">
                <a:solidFill>
                  <a:schemeClr val="bg1"/>
                </a:solidFill>
                <a:latin typeface="微軟正黑體"/>
                <a:ea typeface="微軟正黑體"/>
                <a:cs typeface="+mj-ea"/>
              </a:rPr>
              <a:t>未來展望</a:t>
            </a:r>
            <a:r>
              <a:rPr lang="zh-TW" altLang="en-US" sz="6600">
                <a:latin typeface="微軟正黑體"/>
                <a:ea typeface="微軟正黑體"/>
                <a:cs typeface="+mj-ea"/>
              </a:rPr>
              <a:t> </a:t>
            </a:r>
            <a:endParaRPr lang="zh-TW" altLang="en-US" sz="6600">
              <a:latin typeface="微軟正黑體"/>
              <a:ea typeface="微軟正黑體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17BA2A-423E-4A61-AF2B-4137C2FEC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003" y="3729894"/>
            <a:ext cx="7772400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zh-TW" altLang="en-US" sz="3200">
                <a:solidFill>
                  <a:schemeClr val="bg1"/>
                </a:solidFill>
                <a:latin typeface="微軟正黑體"/>
                <a:ea typeface="微軟正黑體"/>
              </a:rPr>
              <a:t>還有好多可以改善的地方</a:t>
            </a:r>
            <a:endParaRPr lang="zh-TW" altLang="en-US" sz="320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EE0B2C4-662B-49D2-9347-AE3E1A3FD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6762" y="2"/>
            <a:ext cx="658368" cy="6856213"/>
            <a:chOff x="5756762" y="2"/>
            <a:chExt cx="658368" cy="6856213"/>
          </a:xfrm>
        </p:grpSpPr>
        <p:sp useBgFill="1">
          <p:nvSpPr>
            <p:cNvPr id="27" name="Rounded Rectangle 20">
              <a:extLst>
                <a:ext uri="{FF2B5EF4-FFF2-40B4-BE49-F238E27FC236}">
                  <a16:creationId xmlns:a16="http://schemas.microsoft.com/office/drawing/2014/main" id="{0198DF46-6765-4000-86C1-DE523729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426382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A51A0C6-8760-4900-9C84-407DA025B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sp useBgFill="1">
          <p:nvSpPr>
            <p:cNvPr id="29" name="Rounded Rectangle 23">
              <a:extLst>
                <a:ext uri="{FF2B5EF4-FFF2-40B4-BE49-F238E27FC236}">
                  <a16:creationId xmlns:a16="http://schemas.microsoft.com/office/drawing/2014/main" id="{733FE318-0DA3-4162-95B3-12B2C6C43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5769570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9">
              <a:extLst>
                <a:ext uri="{FF2B5EF4-FFF2-40B4-BE49-F238E27FC236}">
                  <a16:creationId xmlns:a16="http://schemas.microsoft.com/office/drawing/2014/main" id="{67669D81-1C5E-4899-B0ED-9CB1D8CD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0631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BDB5FA-7728-49C6-8735-A0B474B7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未來展望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7076AA-F496-4EBF-B481-B9B71E4B6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29932"/>
            <a:ext cx="9601196" cy="3843868"/>
          </a:xfrm>
        </p:spPr>
        <p:txBody>
          <a:bodyPr>
            <a:normAutofit lnSpcReduction="10000"/>
          </a:bodyPr>
          <a:lstStyle/>
          <a:p>
            <a:r>
              <a:rPr lang="zh-TW" altLang="en-US">
                <a:latin typeface="Consolas"/>
              </a:rPr>
              <a:t>跨機同步功能：更多的人；更多的肝；更少的工作量</a:t>
            </a:r>
            <a:endParaRPr lang="en-US" altLang="zh-TW">
              <a:latin typeface="Consolas"/>
            </a:endParaRPr>
          </a:p>
          <a:p>
            <a:pPr lvl="1">
              <a:buSzPct val="114999"/>
            </a:pPr>
            <a:r>
              <a:rPr lang="zh-TW" altLang="en-US">
                <a:latin typeface="Consolas"/>
                <a:ea typeface="微軟正黑體"/>
              </a:rPr>
              <a:t>批改狀態資料庫雲端化(Google sheet, 網路資料庫服務(AWS)...)</a:t>
            </a:r>
          </a:p>
          <a:p>
            <a:pPr lvl="1">
              <a:buSzPct val="114999"/>
            </a:pPr>
            <a:r>
              <a:rPr lang="zh-TW" altLang="en-US">
                <a:latin typeface="Consolas"/>
                <a:ea typeface="微軟正黑體"/>
              </a:rPr>
              <a:t>Client-server化：爬蟲、分析都給伺服器執行</a:t>
            </a:r>
          </a:p>
          <a:p>
            <a:pPr lvl="1">
              <a:buSzPct val="114999"/>
            </a:pPr>
            <a:r>
              <a:rPr lang="zh-TW" altLang="en-US">
                <a:latin typeface="Consolas"/>
                <a:ea typeface="微軟正黑體"/>
              </a:rPr>
              <a:t>Web化：介面直接在瀏覽器操作，連下載軟體都不用</a:t>
            </a:r>
          </a:p>
          <a:p>
            <a:r>
              <a:rPr lang="zh-TW" altLang="en-US">
                <a:latin typeface="Consolas"/>
                <a:ea typeface="微軟正黑體"/>
              </a:rPr>
              <a:t>導入</a:t>
            </a:r>
            <a:r>
              <a:rPr lang="en-US" altLang="zh-TW" err="1">
                <a:latin typeface="Consolas"/>
                <a:ea typeface="微軟正黑體"/>
              </a:rPr>
              <a:t>colab</a:t>
            </a:r>
            <a:r>
              <a:rPr lang="zh-TW" altLang="en-US">
                <a:latin typeface="Consolas"/>
                <a:ea typeface="微軟正黑體"/>
              </a:rPr>
              <a:t>系統：繳交網址＞自動執行＞達啷</a:t>
            </a:r>
            <a:endParaRPr lang="en-US" altLang="zh-TW">
              <a:latin typeface="Consolas"/>
              <a:ea typeface="微軟正黑體"/>
            </a:endParaRPr>
          </a:p>
          <a:p>
            <a:r>
              <a:rPr lang="zh-TW" altLang="en-US">
                <a:latin typeface="Consolas"/>
              </a:rPr>
              <a:t>單一視窗化</a:t>
            </a:r>
            <a:endParaRPr lang="en-US" altLang="zh-TW">
              <a:latin typeface="Consolas"/>
            </a:endParaRPr>
          </a:p>
          <a:p>
            <a:r>
              <a:rPr lang="zh-TW" altLang="en-US">
                <a:latin typeface="Consolas"/>
              </a:rPr>
              <a:t>改變程式流程，避免每次使用時都要等待爬蟲</a:t>
            </a:r>
            <a:endParaRPr lang="en-US" altLang="zh-TW">
              <a:latin typeface="Consolas"/>
            </a:endParaRPr>
          </a:p>
          <a:p>
            <a:r>
              <a:rPr lang="en-US" altLang="zh-TW" err="1">
                <a:latin typeface="Consolas"/>
              </a:rPr>
              <a:t>codiMD</a:t>
            </a:r>
            <a:r>
              <a:rPr lang="zh-TW" altLang="en-US">
                <a:latin typeface="Consolas"/>
              </a:rPr>
              <a:t>部分以</a:t>
            </a:r>
            <a:r>
              <a:rPr lang="en-US" altLang="zh-TW">
                <a:latin typeface="Consolas"/>
              </a:rPr>
              <a:t>markdown</a:t>
            </a:r>
            <a:r>
              <a:rPr lang="zh-TW" altLang="en-US">
                <a:latin typeface="Consolas"/>
              </a:rPr>
              <a:t>語法顯示</a:t>
            </a:r>
            <a:endParaRPr lang="en-US" altLang="zh-TW">
              <a:latin typeface="Consolas"/>
            </a:endParaRPr>
          </a:p>
          <a:p>
            <a:endParaRPr lang="zh-TW" altLang="en-US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15520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8EED49-4CEC-41E2-9C5C-BD16EB52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分工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2C94FD0-CC2E-404F-89C3-D3E3E7D4C2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04348"/>
              </p:ext>
            </p:extLst>
          </p:nvPr>
        </p:nvGraphicFramePr>
        <p:xfrm>
          <a:off x="949911" y="2543822"/>
          <a:ext cx="10466772" cy="343085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578323">
                  <a:extLst>
                    <a:ext uri="{9D8B030D-6E8A-4147-A177-3AD203B41FA5}">
                      <a16:colId xmlns:a16="http://schemas.microsoft.com/office/drawing/2014/main" val="3302182388"/>
                    </a:ext>
                  </a:extLst>
                </a:gridCol>
                <a:gridCol w="1937765">
                  <a:extLst>
                    <a:ext uri="{9D8B030D-6E8A-4147-A177-3AD203B41FA5}">
                      <a16:colId xmlns:a16="http://schemas.microsoft.com/office/drawing/2014/main" val="2615557463"/>
                    </a:ext>
                  </a:extLst>
                </a:gridCol>
                <a:gridCol w="6950684">
                  <a:extLst>
                    <a:ext uri="{9D8B030D-6E8A-4147-A177-3AD203B41FA5}">
                      <a16:colId xmlns:a16="http://schemas.microsoft.com/office/drawing/2014/main" val="2091826273"/>
                    </a:ext>
                  </a:extLst>
                </a:gridCol>
              </a:tblGrid>
              <a:tr h="341421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Name</a:t>
                      </a:r>
                      <a:endParaRPr lang="en-US" sz="1800" b="1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572" marR="74572" marT="34418" marB="3441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School ID</a:t>
                      </a:r>
                      <a:endParaRPr lang="en-US" sz="1800" b="1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572" marR="74572" marT="34418" marB="3441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負責內容</a:t>
                      </a:r>
                      <a:endParaRPr lang="zh-TW" altLang="en-US" sz="1800" b="1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572" marR="74572" marT="34418" marB="34418" anchor="ctr"/>
                </a:tc>
                <a:extLst>
                  <a:ext uri="{0D108BD9-81ED-4DB2-BD59-A6C34878D82A}">
                    <a16:rowId xmlns:a16="http://schemas.microsoft.com/office/drawing/2014/main" val="3641016520"/>
                  </a:ext>
                </a:extLst>
              </a:tr>
              <a:tr h="726234">
                <a:tc>
                  <a:txBody>
                    <a:bodyPr/>
                    <a:lstStyle/>
                    <a:p>
                      <a:r>
                        <a:rPr lang="zh-TW" altLang="en-US" sz="2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蔡皓名</a:t>
                      </a:r>
                    </a:p>
                  </a:txBody>
                  <a:tcPr marL="74572" marR="74572" marT="34418" marB="3441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E94066115</a:t>
                      </a:r>
                    </a:p>
                  </a:txBody>
                  <a:tcPr marL="74572" marR="74572" marT="34418" marB="3441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./UI/*</a:t>
                      </a:r>
                    </a:p>
                  </a:txBody>
                  <a:tcPr marL="74572" marR="74572" marT="34418" marB="34418" anchor="ctr"/>
                </a:tc>
                <a:extLst>
                  <a:ext uri="{0D108BD9-81ED-4DB2-BD59-A6C34878D82A}">
                    <a16:rowId xmlns:a16="http://schemas.microsoft.com/office/drawing/2014/main" val="1570690674"/>
                  </a:ext>
                </a:extLst>
              </a:tr>
              <a:tr h="853143">
                <a:tc>
                  <a:txBody>
                    <a:bodyPr/>
                    <a:lstStyle/>
                    <a:p>
                      <a:r>
                        <a:rPr lang="zh-TW" altLang="en-US" sz="2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林彥呈</a:t>
                      </a:r>
                    </a:p>
                  </a:txBody>
                  <a:tcPr marL="74572" marR="74572" marT="34418" marB="3441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F64066096</a:t>
                      </a:r>
                    </a:p>
                  </a:txBody>
                  <a:tcPr marL="74572" marR="74572" marT="34418" marB="34418" anchor="ctr"/>
                </a:tc>
                <a:tc>
                  <a:txBody>
                    <a:bodyPr/>
                    <a:lstStyle/>
                    <a:p>
                      <a:r>
                        <a:rPr lang="nl-NL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./Main; ./fb_login/FBhandlers; ./UI/comm</a:t>
                      </a:r>
                    </a:p>
                  </a:txBody>
                  <a:tcPr marL="74572" marR="74572" marT="34418" marB="34418" anchor="ctr"/>
                </a:tc>
                <a:extLst>
                  <a:ext uri="{0D108BD9-81ED-4DB2-BD59-A6C34878D82A}">
                    <a16:rowId xmlns:a16="http://schemas.microsoft.com/office/drawing/2014/main" val="612149437"/>
                  </a:ext>
                </a:extLst>
              </a:tr>
              <a:tr h="789226">
                <a:tc>
                  <a:txBody>
                    <a:bodyPr/>
                    <a:lstStyle/>
                    <a:p>
                      <a:r>
                        <a:rPr lang="zh-TW" altLang="en-US" sz="2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郭庭維</a:t>
                      </a:r>
                    </a:p>
                  </a:txBody>
                  <a:tcPr marL="74572" marR="74572" marT="34418" marB="3441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H14086030</a:t>
                      </a:r>
                    </a:p>
                  </a:txBody>
                  <a:tcPr marL="74572" marR="74572" marT="34418" marB="3441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./</a:t>
                      </a:r>
                      <a:r>
                        <a:rPr lang="en-US" sz="200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fb_login</a:t>
                      </a:r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en-US" sz="200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fb_login</a:t>
                      </a:r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; ./</a:t>
                      </a:r>
                      <a:r>
                        <a:rPr lang="en-US" sz="200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fb_login</a:t>
                      </a:r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en-US" sz="200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codiMD_download</a:t>
                      </a:r>
                      <a:endParaRPr lang="en-US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572" marR="74572" marT="34418" marB="34418" anchor="ctr"/>
                </a:tc>
                <a:extLst>
                  <a:ext uri="{0D108BD9-81ED-4DB2-BD59-A6C34878D82A}">
                    <a16:rowId xmlns:a16="http://schemas.microsoft.com/office/drawing/2014/main" val="3879876408"/>
                  </a:ext>
                </a:extLst>
              </a:tr>
              <a:tr h="719091">
                <a:tc>
                  <a:txBody>
                    <a:bodyPr/>
                    <a:lstStyle/>
                    <a:p>
                      <a:r>
                        <a:rPr lang="zh-TW" altLang="en-US" sz="2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周書安</a:t>
                      </a:r>
                    </a:p>
                  </a:txBody>
                  <a:tcPr marL="74572" marR="74572" marT="34418" marB="3441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H14081161</a:t>
                      </a:r>
                    </a:p>
                  </a:txBody>
                  <a:tcPr marL="74572" marR="74572" marT="34418" marB="34418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./</a:t>
                      </a:r>
                      <a:r>
                        <a:rPr lang="en-US" sz="200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fb_login</a:t>
                      </a:r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en-US" sz="200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get_code</a:t>
                      </a:r>
                      <a:endParaRPr lang="en-US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572" marR="74572" marT="34418" marB="34418" anchor="ctr"/>
                </a:tc>
                <a:extLst>
                  <a:ext uri="{0D108BD9-81ED-4DB2-BD59-A6C34878D82A}">
                    <a16:rowId xmlns:a16="http://schemas.microsoft.com/office/drawing/2014/main" val="2602178000"/>
                  </a:ext>
                </a:extLst>
              </a:tr>
            </a:tbl>
          </a:graphicData>
        </a:graphic>
      </p:graphicFrame>
      <p:pic>
        <p:nvPicPr>
          <p:cNvPr id="6" name="圖片 5" descr="一張含有 文字, 標誌 的圖片&#10;&#10;自動產生的描述">
            <a:extLst>
              <a:ext uri="{FF2B5EF4-FFF2-40B4-BE49-F238E27FC236}">
                <a16:creationId xmlns:a16="http://schemas.microsoft.com/office/drawing/2014/main" id="{AC00FEA1-ED39-4583-BAF9-02EE69388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519" y="2891928"/>
            <a:ext cx="609600" cy="6096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BFEBF65-7419-4117-9D53-1D40C0C28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547" y="3759350"/>
            <a:ext cx="609601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F57D5455-2C40-448B-92F5-30849004C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547" y="4533424"/>
            <a:ext cx="685045" cy="66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>
            <a:extLst>
              <a:ext uri="{FF2B5EF4-FFF2-40B4-BE49-F238E27FC236}">
                <a16:creationId xmlns:a16="http://schemas.microsoft.com/office/drawing/2014/main" id="{F39FCA61-D175-4E89-B53B-D8AF59325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824" y="5289627"/>
            <a:ext cx="685045" cy="68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663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7572773-EFED-4240-886B-69624490C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1CA1AF-5204-432F-BD8E-57A786399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3D1EE3-433A-41E2-8487-E98B4F3EC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0D43889-CB91-4677-AA9D-108C1AFB8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50A65F-E0C2-4FEB-892C-03ACF95DA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C176ED-7D6F-4F56-A1F8-9687B0C6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E3F2784-92E5-48AF-8AA7-DA101BE3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C48685-54C0-406B-BCC6-CD5287724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39700" dir="3000000" sx="98000" sy="98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1C3BDFB-D589-4CED-8C11-72829CD7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861" y="1871131"/>
            <a:ext cx="6815669" cy="23497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>
                <a:solidFill>
                  <a:srgbClr val="212121"/>
                </a:solidFill>
              </a:rPr>
              <a:t>Q&amp;A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9E818D-F990-490E-9599-A842EBC9B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0895" y="4280121"/>
            <a:ext cx="13716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95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28476-CA37-4203-A0B4-DA9C9DFB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Problem Decomposition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F09CC9-3681-492C-8EE0-DE5BE2870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1858493"/>
          </a:xfrm>
        </p:spPr>
        <p:txBody>
          <a:bodyPr/>
          <a:lstStyle/>
          <a:p>
            <a:r>
              <a:rPr lang="zh-TW" altLang="zh-TW" b="1">
                <a:solidFill>
                  <a:schemeClr val="tx1"/>
                </a:solidFill>
              </a:rPr>
              <a:t>為什麼助教批改作業要花這麼多時間</a:t>
            </a:r>
            <a:endParaRPr lang="en-US" altLang="zh-TW" b="1">
              <a:solidFill>
                <a:schemeClr val="tx1"/>
              </a:solidFill>
            </a:endParaRPr>
          </a:p>
          <a:p>
            <a:pPr lvl="1"/>
            <a:r>
              <a:rPr lang="zh-TW" altLang="zh-TW">
                <a:cs typeface="+mj-ea"/>
              </a:rPr>
              <a:t>出作業的方式哪裡有問題？</a:t>
            </a:r>
            <a:endParaRPr lang="en-US" altLang="zh-TW">
              <a:cs typeface="+mj-ea"/>
            </a:endParaRPr>
          </a:p>
          <a:p>
            <a:pPr lvl="1"/>
            <a:r>
              <a:rPr lang="zh-TW" altLang="zh-TW">
                <a:cs typeface="+mj-ea"/>
              </a:rPr>
              <a:t>改作業的方式哪裡有問題？</a:t>
            </a:r>
            <a:endParaRPr lang="en-US" altLang="zh-TW">
              <a:cs typeface="+mj-ea"/>
            </a:endParaRPr>
          </a:p>
          <a:p>
            <a:pPr lvl="1"/>
            <a:r>
              <a:rPr lang="zh-TW" altLang="zh-TW">
                <a:cs typeface="+mj-ea"/>
              </a:rPr>
              <a:t>交作業的方式哪裡有問題？</a:t>
            </a:r>
            <a:endParaRPr lang="zh-TW" altLang="zh-TW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1624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A9D86E-2110-414C-A789-1B14FCD55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A3ACA9-28FE-44FE-8439-756750473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9700B-A79C-4498-8EB8-5F8560DEB2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8153" t="931" r="5625" b="13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0493387F-EA24-49EF-8338-DE730586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40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8DE283-C535-49B3-9741-7AA2CCC52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2398" y="3657597"/>
            <a:ext cx="6815669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2100">
                <a:solidFill>
                  <a:srgbClr val="FFFFFF"/>
                </a:solidFill>
                <a:latin typeface="微軟正黑體"/>
                <a:ea typeface="微軟正黑體"/>
              </a:rPr>
              <a:t>Happy X'mas</a:t>
            </a:r>
            <a:endParaRPr lang="en-US" altLang="zh-TW" sz="2100">
              <a:solidFill>
                <a:srgbClr val="FFFFFF"/>
              </a:solidFill>
              <a:latin typeface="+mj-ea"/>
              <a:ea typeface="+mj-ea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9A36E1-0105-4C25-8E0C-EF8AD08D085F}"/>
              </a:ext>
            </a:extLst>
          </p:cNvPr>
          <p:cNvSpPr txBox="1"/>
          <p:nvPr/>
        </p:nvSpPr>
        <p:spPr>
          <a:xfrm>
            <a:off x="9904194" y="6657945"/>
            <a:ext cx="228780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zh-TW" altLang="en-US" sz="700">
                <a:solidFill>
                  <a:srgbClr val="FFFFFF"/>
                </a:solidFill>
                <a:hlinkClick r:id="rId6" tooltip="http://missy3.pixnet.net/blog/post/7210394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此相片</a:t>
            </a:r>
            <a:r>
              <a:rPr lang="zh-TW" altLang="en-US" sz="700">
                <a:solidFill>
                  <a:srgbClr val="FFFFFF"/>
                </a:solidFill>
              </a:rPr>
              <a:t> (作者: 未知的作者) 已透過 </a:t>
            </a:r>
            <a:r>
              <a:rPr lang="zh-TW" altLang="en-US" sz="700">
                <a:solidFill>
                  <a:srgbClr val="FFFFFF"/>
                </a:solidFill>
                <a:hlinkClick r:id="rId7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zh-TW" altLang="en-US" sz="700">
                <a:solidFill>
                  <a:srgbClr val="FFFFFF"/>
                </a:solidFill>
              </a:rPr>
              <a:t> 授權</a:t>
            </a:r>
          </a:p>
        </p:txBody>
      </p:sp>
    </p:spTree>
    <p:extLst>
      <p:ext uri="{BB962C8B-B14F-4D97-AF65-F5344CB8AC3E}">
        <p14:creationId xmlns:p14="http://schemas.microsoft.com/office/powerpoint/2010/main" val="1778698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86394286-FCBA-424E-92C5-341D01920757}"/>
              </a:ext>
            </a:extLst>
          </p:cNvPr>
          <p:cNvGrpSpPr/>
          <p:nvPr/>
        </p:nvGrpSpPr>
        <p:grpSpPr>
          <a:xfrm>
            <a:off x="900391" y="866976"/>
            <a:ext cx="1502149" cy="1605580"/>
            <a:chOff x="1023936" y="1107142"/>
            <a:chExt cx="1502149" cy="160558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C6138B8-F70B-434D-B3FB-F9712B7EE6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411" y="1107142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49C4C2C-7EB5-4962-9093-79F6DC0F7AD3}"/>
                </a:ext>
              </a:extLst>
            </p:cNvPr>
            <p:cNvSpPr txBox="1"/>
            <p:nvPr/>
          </p:nvSpPr>
          <p:spPr>
            <a:xfrm>
              <a:off x="1023936" y="2343390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>
                  <a:latin typeface="+mj-ea"/>
                  <a:ea typeface="+mj-ea"/>
                </a:rPr>
                <a:t>Google </a:t>
              </a:r>
              <a:r>
                <a:rPr lang="zh-TW" altLang="en-US">
                  <a:latin typeface="+mj-ea"/>
                  <a:ea typeface="+mj-ea"/>
                </a:rPr>
                <a:t>表單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78BFE9E0-F9D4-4C1E-9952-96B16B6E5666}"/>
              </a:ext>
            </a:extLst>
          </p:cNvPr>
          <p:cNvGrpSpPr/>
          <p:nvPr/>
        </p:nvGrpSpPr>
        <p:grpSpPr>
          <a:xfrm>
            <a:off x="2436916" y="924459"/>
            <a:ext cx="1748118" cy="1548097"/>
            <a:chOff x="2484623" y="1060166"/>
            <a:chExt cx="1748118" cy="1548097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3F5B2F7D-E6EB-4494-A59C-6B31D47704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9082" y="1060166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3D38E8B-86F3-4703-8C37-774BD9BC9750}"/>
                </a:ext>
              </a:extLst>
            </p:cNvPr>
            <p:cNvSpPr txBox="1"/>
            <p:nvPr/>
          </p:nvSpPr>
          <p:spPr>
            <a:xfrm>
              <a:off x="2484623" y="2238931"/>
              <a:ext cx="1748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>
                  <a:latin typeface="+mj-ea"/>
                  <a:ea typeface="+mj-ea"/>
                </a:rPr>
                <a:t>Google </a:t>
              </a:r>
              <a:r>
                <a:rPr lang="zh-TW" altLang="en-US">
                  <a:latin typeface="+mj-ea"/>
                  <a:ea typeface="+mj-ea"/>
                </a:rPr>
                <a:t>試算表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2372EAE-F897-4933-B23E-77EB78EBC650}"/>
              </a:ext>
            </a:extLst>
          </p:cNvPr>
          <p:cNvGrpSpPr/>
          <p:nvPr/>
        </p:nvGrpSpPr>
        <p:grpSpPr>
          <a:xfrm>
            <a:off x="4197839" y="893920"/>
            <a:ext cx="1748118" cy="1547694"/>
            <a:chOff x="4096590" y="906179"/>
            <a:chExt cx="1748118" cy="154769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84DDDBC-B390-4A26-925D-27FA04BC2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1049" y="906179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A98454A0-5568-402B-987B-045F3C68F16C}"/>
                </a:ext>
              </a:extLst>
            </p:cNvPr>
            <p:cNvSpPr txBox="1"/>
            <p:nvPr/>
          </p:nvSpPr>
          <p:spPr>
            <a:xfrm>
              <a:off x="4096590" y="2084541"/>
              <a:ext cx="1748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Google </a:t>
              </a:r>
              <a:r>
                <a:rPr lang="en-US" altLang="zh-TW" err="1">
                  <a:latin typeface="+mj-ea"/>
                  <a:ea typeface="+mj-ea"/>
                </a:rPr>
                <a:t>Colab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D602685-1DE4-40B1-A8C9-1430B3F0A5C3}"/>
              </a:ext>
            </a:extLst>
          </p:cNvPr>
          <p:cNvGrpSpPr/>
          <p:nvPr/>
        </p:nvGrpSpPr>
        <p:grpSpPr>
          <a:xfrm>
            <a:off x="5797560" y="884024"/>
            <a:ext cx="1502149" cy="1610687"/>
            <a:chOff x="5797560" y="884024"/>
            <a:chExt cx="1502149" cy="1610687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D3B1FE8-2A63-45D7-98FD-156116A5F1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9035" y="884024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2CFDC6D9-F0F5-46BA-83D4-41F62F0AD8A9}"/>
                </a:ext>
              </a:extLst>
            </p:cNvPr>
            <p:cNvSpPr txBox="1"/>
            <p:nvPr/>
          </p:nvSpPr>
          <p:spPr>
            <a:xfrm>
              <a:off x="5797560" y="2125379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FTP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FCFBA12-8F6E-437A-929A-47971703BFD0}"/>
              </a:ext>
            </a:extLst>
          </p:cNvPr>
          <p:cNvGrpSpPr/>
          <p:nvPr/>
        </p:nvGrpSpPr>
        <p:grpSpPr>
          <a:xfrm>
            <a:off x="7194209" y="906179"/>
            <a:ext cx="1502149" cy="1558375"/>
            <a:chOff x="7194209" y="906179"/>
            <a:chExt cx="1502149" cy="1558375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1F03EDB9-901D-4598-8F73-8B028D04E9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4250" y="906179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43CEA318-24B8-4BDA-BABF-AFAF9023EEDF}"/>
                </a:ext>
              </a:extLst>
            </p:cNvPr>
            <p:cNvSpPr txBox="1"/>
            <p:nvPr/>
          </p:nvSpPr>
          <p:spPr>
            <a:xfrm>
              <a:off x="7194209" y="2095222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Moodle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8ADC7C1-CA86-4AD4-87AE-74D071F43A25}"/>
              </a:ext>
            </a:extLst>
          </p:cNvPr>
          <p:cNvGrpSpPr/>
          <p:nvPr/>
        </p:nvGrpSpPr>
        <p:grpSpPr>
          <a:xfrm>
            <a:off x="8899430" y="865744"/>
            <a:ext cx="1502149" cy="1600324"/>
            <a:chOff x="8899430" y="865744"/>
            <a:chExt cx="1502149" cy="1600324"/>
          </a:xfrm>
        </p:grpSpPr>
        <p:pic>
          <p:nvPicPr>
            <p:cNvPr id="3" name="圖形 2" descr="伺服器">
              <a:extLst>
                <a:ext uri="{FF2B5EF4-FFF2-40B4-BE49-F238E27FC236}">
                  <a16:creationId xmlns:a16="http://schemas.microsoft.com/office/drawing/2014/main" id="{D1B0572B-0EA3-4D17-BAB1-F75409F16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40906" y="865744"/>
              <a:ext cx="1219200" cy="1219200"/>
            </a:xfrm>
            <a:prstGeom prst="rect">
              <a:avLst/>
            </a:prstGeom>
          </p:spPr>
        </p:pic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B8B2516F-6B27-4808-95B1-308F145A763F}"/>
                </a:ext>
              </a:extLst>
            </p:cNvPr>
            <p:cNvSpPr txBox="1"/>
            <p:nvPr/>
          </p:nvSpPr>
          <p:spPr>
            <a:xfrm>
              <a:off x="8899430" y="2096736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>
                  <a:latin typeface="+mj-ea"/>
                  <a:ea typeface="+mj-ea"/>
                </a:rPr>
                <a:t>自架網站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114FD937-0113-4D6C-933C-AF3602B4DACF}"/>
              </a:ext>
            </a:extLst>
          </p:cNvPr>
          <p:cNvGrpSpPr/>
          <p:nvPr/>
        </p:nvGrpSpPr>
        <p:grpSpPr>
          <a:xfrm>
            <a:off x="911433" y="2790624"/>
            <a:ext cx="1502149" cy="1541956"/>
            <a:chOff x="911433" y="2790624"/>
            <a:chExt cx="1502149" cy="1541956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86D0630B-33E9-4575-B3B6-DFDBE9990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997" y="2790624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DC765F2E-35CA-491D-8F66-CA092F9F24A6}"/>
                </a:ext>
              </a:extLst>
            </p:cNvPr>
            <p:cNvSpPr txBox="1"/>
            <p:nvPr/>
          </p:nvSpPr>
          <p:spPr>
            <a:xfrm>
              <a:off x="911433" y="3963248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err="1">
                  <a:latin typeface="+mj-ea"/>
                  <a:ea typeface="+mj-ea"/>
                </a:rPr>
                <a:t>CodiMD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10E5BF55-263C-4C1B-AF23-A43B58DCDACC}"/>
              </a:ext>
            </a:extLst>
          </p:cNvPr>
          <p:cNvGrpSpPr/>
          <p:nvPr/>
        </p:nvGrpSpPr>
        <p:grpSpPr>
          <a:xfrm>
            <a:off x="2564835" y="2928660"/>
            <a:ext cx="1502149" cy="1403920"/>
            <a:chOff x="2564835" y="2928660"/>
            <a:chExt cx="1502149" cy="1403920"/>
          </a:xfrm>
        </p:grpSpPr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5D8B43B9-B52B-43AC-9994-22FCA3431B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206" y="2928660"/>
              <a:ext cx="1019538" cy="943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798BC8DA-800B-48B5-A417-4E9AB1837249}"/>
                </a:ext>
              </a:extLst>
            </p:cNvPr>
            <p:cNvSpPr txBox="1"/>
            <p:nvPr/>
          </p:nvSpPr>
          <p:spPr>
            <a:xfrm>
              <a:off x="2564835" y="3963248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GitLab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2FD4F39-540A-43B0-9160-E8BDE3C5FF23}"/>
              </a:ext>
            </a:extLst>
          </p:cNvPr>
          <p:cNvGrpSpPr/>
          <p:nvPr/>
        </p:nvGrpSpPr>
        <p:grpSpPr>
          <a:xfrm>
            <a:off x="4161024" y="2790030"/>
            <a:ext cx="2838450" cy="1556140"/>
            <a:chOff x="4161024" y="2790030"/>
            <a:chExt cx="2838450" cy="1556140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B7FA454E-1BD5-4F44-A3E3-CF439B9916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1024" y="2790030"/>
              <a:ext cx="2838450" cy="1220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DC8F6EB5-CCDE-4C7F-85B8-65AA8FCCD838}"/>
                </a:ext>
              </a:extLst>
            </p:cNvPr>
            <p:cNvSpPr txBox="1"/>
            <p:nvPr/>
          </p:nvSpPr>
          <p:spPr>
            <a:xfrm>
              <a:off x="4628589" y="3976838"/>
              <a:ext cx="1903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err="1">
                  <a:latin typeface="+mj-ea"/>
                  <a:ea typeface="+mj-ea"/>
                </a:rPr>
                <a:t>BeautifulSoup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93354DF-65E7-44E7-8CE2-375A978831D4}"/>
              </a:ext>
            </a:extLst>
          </p:cNvPr>
          <p:cNvGrpSpPr/>
          <p:nvPr/>
        </p:nvGrpSpPr>
        <p:grpSpPr>
          <a:xfrm>
            <a:off x="7218408" y="2780624"/>
            <a:ext cx="1630315" cy="1551956"/>
            <a:chOff x="7218408" y="2780624"/>
            <a:chExt cx="1630315" cy="1551956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6607EE6D-CD57-45C3-A0C4-1D985A89FE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966" y="2780624"/>
              <a:ext cx="1219200" cy="118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6E0DBE18-D934-41FF-B5B2-9EB505353F1C}"/>
                </a:ext>
              </a:extLst>
            </p:cNvPr>
            <p:cNvSpPr txBox="1"/>
            <p:nvPr/>
          </p:nvSpPr>
          <p:spPr>
            <a:xfrm>
              <a:off x="7218408" y="3963248"/>
              <a:ext cx="1630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Selenium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C8B26E0-35A5-47E9-9DC6-4EAB296E1C51}"/>
              </a:ext>
            </a:extLst>
          </p:cNvPr>
          <p:cNvGrpSpPr/>
          <p:nvPr/>
        </p:nvGrpSpPr>
        <p:grpSpPr>
          <a:xfrm>
            <a:off x="8912805" y="2819400"/>
            <a:ext cx="1502149" cy="1508630"/>
            <a:chOff x="8912805" y="2819400"/>
            <a:chExt cx="1502149" cy="1508630"/>
          </a:xfrm>
        </p:grpSpPr>
        <p:pic>
          <p:nvPicPr>
            <p:cNvPr id="5" name="圖形 4" descr="一群男人">
              <a:extLst>
                <a:ext uri="{FF2B5EF4-FFF2-40B4-BE49-F238E27FC236}">
                  <a16:creationId xmlns:a16="http://schemas.microsoft.com/office/drawing/2014/main" id="{B2705D61-9AB8-4675-A877-7F0F28267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054281" y="2819400"/>
              <a:ext cx="1219199" cy="1219199"/>
            </a:xfrm>
            <a:prstGeom prst="rect">
              <a:avLst/>
            </a:prstGeom>
          </p:spPr>
        </p:pic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3A57DBE5-908B-4EF7-90BA-B1588B1B9B1D}"/>
                </a:ext>
              </a:extLst>
            </p:cNvPr>
            <p:cNvSpPr txBox="1"/>
            <p:nvPr/>
          </p:nvSpPr>
          <p:spPr>
            <a:xfrm>
              <a:off x="8912805" y="3958698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>
                  <a:latin typeface="+mj-ea"/>
                  <a:ea typeface="+mj-ea"/>
                </a:rPr>
                <a:t>更多的助教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BF676AC-0809-4189-8350-62F13C867C9F}"/>
              </a:ext>
            </a:extLst>
          </p:cNvPr>
          <p:cNvGrpSpPr/>
          <p:nvPr/>
        </p:nvGrpSpPr>
        <p:grpSpPr>
          <a:xfrm>
            <a:off x="8342021" y="4484637"/>
            <a:ext cx="1502149" cy="1651850"/>
            <a:chOff x="8149838" y="4493894"/>
            <a:chExt cx="1502149" cy="1651850"/>
          </a:xfrm>
        </p:grpSpPr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797FDF82-2EB5-46F2-84C1-74E6EBDB09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9830" y="4493894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5F76F85F-C6BA-4A52-9B41-6ACB9D0578FE}"/>
                </a:ext>
              </a:extLst>
            </p:cNvPr>
            <p:cNvSpPr txBox="1"/>
            <p:nvPr/>
          </p:nvSpPr>
          <p:spPr>
            <a:xfrm>
              <a:off x="8149838" y="5776412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Facebook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03E17F05-8C90-46B4-AC08-259418218965}"/>
              </a:ext>
            </a:extLst>
          </p:cNvPr>
          <p:cNvGrpSpPr/>
          <p:nvPr/>
        </p:nvGrpSpPr>
        <p:grpSpPr>
          <a:xfrm>
            <a:off x="6248399" y="4440267"/>
            <a:ext cx="1502149" cy="1588532"/>
            <a:chOff x="6248399" y="4440267"/>
            <a:chExt cx="1502149" cy="1588532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475F7F90-CDAD-4296-8028-75C77C055A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9874" y="4440267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F4DE12EC-F948-46D9-96B8-4232F34FE494}"/>
                </a:ext>
              </a:extLst>
            </p:cNvPr>
            <p:cNvSpPr txBox="1"/>
            <p:nvPr/>
          </p:nvSpPr>
          <p:spPr>
            <a:xfrm>
              <a:off x="6248399" y="5659467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CSV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3037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35192DD-2461-412E-B841-9E1DBE4536EA}"/>
              </a:ext>
            </a:extLst>
          </p:cNvPr>
          <p:cNvGrpSpPr/>
          <p:nvPr/>
        </p:nvGrpSpPr>
        <p:grpSpPr>
          <a:xfrm>
            <a:off x="1238249" y="1112687"/>
            <a:ext cx="1502149" cy="1506680"/>
            <a:chOff x="6248399" y="4541687"/>
            <a:chExt cx="1502149" cy="1506680"/>
          </a:xfrm>
        </p:grpSpPr>
        <p:pic>
          <p:nvPicPr>
            <p:cNvPr id="4" name="圖片 3" descr="一張含有 文字 的圖片&#10;&#10;自動產生的描述">
              <a:extLst>
                <a:ext uri="{FF2B5EF4-FFF2-40B4-BE49-F238E27FC236}">
                  <a16:creationId xmlns:a16="http://schemas.microsoft.com/office/drawing/2014/main" id="{E6D88881-BA7B-4C8F-9FD6-20FA441F2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0848" y="4541687"/>
              <a:ext cx="1219200" cy="1219200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C4DE3335-5003-4DF8-A1B4-44BF480F955D}"/>
                </a:ext>
              </a:extLst>
            </p:cNvPr>
            <p:cNvSpPr txBox="1"/>
            <p:nvPr/>
          </p:nvSpPr>
          <p:spPr>
            <a:xfrm>
              <a:off x="6248399" y="5679035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Facebook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E4A3A82F-6DB6-4DB4-962A-89705E68C75A}"/>
              </a:ext>
            </a:extLst>
          </p:cNvPr>
          <p:cNvGrpSpPr/>
          <p:nvPr/>
        </p:nvGrpSpPr>
        <p:grpSpPr>
          <a:xfrm>
            <a:off x="2832847" y="1112687"/>
            <a:ext cx="4876797" cy="1624313"/>
            <a:chOff x="872578" y="4493894"/>
            <a:chExt cx="4876797" cy="162431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96382D2-B3BE-4CEF-BDC8-FA0C9D49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578" y="4493894"/>
              <a:ext cx="4876797" cy="1219200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2B217EE-3ADF-4DB1-B20F-53B775E744AB}"/>
                </a:ext>
              </a:extLst>
            </p:cNvPr>
            <p:cNvSpPr txBox="1"/>
            <p:nvPr/>
          </p:nvSpPr>
          <p:spPr>
            <a:xfrm>
              <a:off x="2682885" y="5748875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err="1">
                  <a:latin typeface="+mj-ea"/>
                  <a:ea typeface="+mj-ea"/>
                </a:rPr>
                <a:t>CodiMD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D0F5E5D-2D95-4508-8C9C-234EF129955F}"/>
              </a:ext>
            </a:extLst>
          </p:cNvPr>
          <p:cNvGrpSpPr/>
          <p:nvPr/>
        </p:nvGrpSpPr>
        <p:grpSpPr>
          <a:xfrm>
            <a:off x="8861325" y="1030834"/>
            <a:ext cx="1502149" cy="1588533"/>
            <a:chOff x="1189223" y="3322585"/>
            <a:chExt cx="1502149" cy="1588533"/>
          </a:xfrm>
        </p:grpSpPr>
        <p:pic>
          <p:nvPicPr>
            <p:cNvPr id="9" name="圖片 8" descr="一張含有 文字, 標誌 的圖片&#10;&#10;自動產生的描述">
              <a:extLst>
                <a:ext uri="{FF2B5EF4-FFF2-40B4-BE49-F238E27FC236}">
                  <a16:creationId xmlns:a16="http://schemas.microsoft.com/office/drawing/2014/main" id="{395E73A8-5DD4-49DB-B022-7CA1EC40D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722" y="3322585"/>
              <a:ext cx="1219201" cy="1219201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9BD1F46-3084-49F5-A72E-05B63AD63AA4}"/>
                </a:ext>
              </a:extLst>
            </p:cNvPr>
            <p:cNvSpPr txBox="1"/>
            <p:nvPr/>
          </p:nvSpPr>
          <p:spPr>
            <a:xfrm>
              <a:off x="1189223" y="4541786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Qt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85CCC57-8A7E-4096-B646-F7812B79CB30}"/>
              </a:ext>
            </a:extLst>
          </p:cNvPr>
          <p:cNvGrpSpPr/>
          <p:nvPr/>
        </p:nvGrpSpPr>
        <p:grpSpPr>
          <a:xfrm>
            <a:off x="7155831" y="3057087"/>
            <a:ext cx="1502149" cy="1761594"/>
            <a:chOff x="7155831" y="3057087"/>
            <a:chExt cx="1502149" cy="1761594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3A4E4BA4-013A-41A1-9572-F8639EAC8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7306" y="3057087"/>
              <a:ext cx="1219201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3A949FE-772E-4012-9133-0F4CA9A847C9}"/>
                </a:ext>
              </a:extLst>
            </p:cNvPr>
            <p:cNvSpPr txBox="1"/>
            <p:nvPr/>
          </p:nvSpPr>
          <p:spPr>
            <a:xfrm>
              <a:off x="7155831" y="4449349"/>
              <a:ext cx="15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>
                  <a:latin typeface="+mj-ea"/>
                  <a:ea typeface="+mj-ea"/>
                </a:rPr>
                <a:t>Python</a:t>
              </a:r>
              <a:endParaRPr lang="zh-TW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037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6B844-31BA-4ACE-871C-EEB02EB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cs typeface="+mj-ea"/>
              </a:rPr>
              <a:t>出作業的方式哪裡有問題？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2EBCB-0EF6-4C5C-8377-FB09FDA2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14999"/>
            </a:pPr>
            <a:r>
              <a:rPr lang="zh-TW"/>
              <a:t>(1)</a:t>
            </a:r>
            <a:r>
              <a:rPr lang="zh-TW" altLang="en-US"/>
              <a:t>程式</a:t>
            </a:r>
            <a:r>
              <a:rPr lang="zh-TW"/>
              <a:t>作業</a:t>
            </a:r>
            <a:r>
              <a:rPr lang="zh-TW" altLang="en-US"/>
              <a:t>輸出</a:t>
            </a:r>
            <a:r>
              <a:rPr lang="zh-TW"/>
              <a:t>格式不一致，有</a:t>
            </a:r>
            <a:r>
              <a:rPr lang="zh-TW" altLang="en-US"/>
              <a:t>些是</a:t>
            </a:r>
            <a:r>
              <a:rPr lang="zh-TW"/>
              <a:t>圖片有</a:t>
            </a:r>
            <a:r>
              <a:rPr lang="zh-TW" altLang="en-US"/>
              <a:t>些是</a:t>
            </a:r>
            <a:r>
              <a:rPr lang="zh-TW"/>
              <a:t>文字</a:t>
            </a:r>
            <a:endParaRPr lang="en-US" altLang="zh-TW"/>
          </a:p>
          <a:p>
            <a:pPr lvl="1">
              <a:buSzPct val="114999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/>
              <a:t>降低</a:t>
            </a:r>
            <a:r>
              <a:rPr lang="zh-TW" altLang="en-US"/>
              <a:t>批改</a:t>
            </a:r>
            <a:r>
              <a:rPr lang="zh-TW"/>
              <a:t>效率</a:t>
            </a:r>
          </a:p>
          <a:p>
            <a:pPr>
              <a:buSzPct val="114999"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50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6B844-31BA-4ACE-871C-EEB02EB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cs typeface="+mj-ea"/>
              </a:rPr>
              <a:t>改作業的方式哪裡有問題？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2EBCB-0EF6-4C5C-8377-FB09FDA2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/>
              <a:t>(2)學生</a:t>
            </a:r>
            <a:r>
              <a:rPr lang="zh-TW" altLang="en-US"/>
              <a:t>常</a:t>
            </a:r>
            <a:r>
              <a:rPr lang="zh-TW"/>
              <a:t>遲交作業</a:t>
            </a:r>
            <a:endParaRPr lang="en-US" altLang="zh-TW"/>
          </a:p>
          <a:p>
            <a:r>
              <a:rPr lang="zh-TW"/>
              <a:t>(3)批改作業時要將程式碼複製下來執行</a:t>
            </a:r>
          </a:p>
          <a:p>
            <a:pPr>
              <a:buSzPct val="114999"/>
            </a:pPr>
            <a:r>
              <a:rPr lang="zh-TW"/>
              <a:t>(4)FB名單與選課系統不一致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43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6B844-31BA-4ACE-871C-EEB02EB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cs typeface="+mj-ea"/>
              </a:rPr>
              <a:t>交作業的方式哪裡有問題？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2EBCB-0EF6-4C5C-8377-FB09FDA2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/>
              <a:t>(5)尋找每篇作業所在的貼文需要時間</a:t>
            </a:r>
            <a:endParaRPr lang="zh-TW" altLang="en-US"/>
          </a:p>
          <a:p>
            <a:pPr>
              <a:buSzPct val="114999"/>
            </a:pPr>
            <a:r>
              <a:rPr lang="zh-TW">
                <a:latin typeface="微軟正黑體"/>
                <a:ea typeface="微軟正黑體"/>
              </a:rPr>
              <a:t>(6)沒有可以統計作業繳交狀況的方法</a:t>
            </a:r>
          </a:p>
          <a:p>
            <a:pPr>
              <a:buSzPct val="114999"/>
            </a:pPr>
            <a:r>
              <a:rPr lang="zh-TW">
                <a:latin typeface="微軟正黑體"/>
                <a:ea typeface="微軟正黑體"/>
              </a:rPr>
              <a:t>(7)繳交CodiMD網址，批改時尚</a:t>
            </a:r>
            <a:r>
              <a:rPr lang="zh-TW" altLang="en-US">
                <a:latin typeface="微軟正黑體"/>
                <a:ea typeface="微軟正黑體"/>
              </a:rPr>
              <a:t>需</a:t>
            </a:r>
            <a:r>
              <a:rPr lang="zh-TW">
                <a:latin typeface="微軟正黑體"/>
                <a:ea typeface="微軟正黑體"/>
              </a:rPr>
              <a:t>一一點進</a:t>
            </a:r>
            <a:r>
              <a:rPr lang="zh-TW" altLang="en-US">
                <a:latin typeface="微軟正黑體"/>
                <a:ea typeface="微軟正黑體"/>
              </a:rPr>
              <a:t>去</a:t>
            </a:r>
            <a:endParaRPr lang="zh-TW" altLang="en-US"/>
          </a:p>
          <a:p>
            <a:pPr>
              <a:buSzPct val="114999"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23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6B844-31BA-4ACE-871C-EEB02EB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cs typeface="+mj-ea"/>
              </a:rPr>
              <a:t>助教人數哪裡有問題？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2EBCB-0EF6-4C5C-8377-FB09FDA2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/>
              <a:t>(8)助教人太少，批改速度太慢</a:t>
            </a:r>
            <a:endParaRPr lang="zh-TW" altLang="en-US"/>
          </a:p>
          <a:p>
            <a:pPr>
              <a:buSzPct val="114999"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8343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52</Slides>
  <Notes>2</Notes>
  <HiddenSlides>4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有機</vt:lpstr>
      <vt:lpstr>Final Project Group3</vt:lpstr>
      <vt:lpstr>Problem Definition</vt:lpstr>
      <vt:lpstr>目前改作業的流程</vt:lpstr>
      <vt:lpstr>Problem Decomposition</vt:lpstr>
      <vt:lpstr>Problem Decomposition</vt:lpstr>
      <vt:lpstr>出作業的方式哪裡有問題？</vt:lpstr>
      <vt:lpstr>改作業的方式哪裡有問題？</vt:lpstr>
      <vt:lpstr>交作業的方式哪裡有問題？</vt:lpstr>
      <vt:lpstr>助教人數哪裡有問題？</vt:lpstr>
      <vt:lpstr>Pattern Recognition</vt:lpstr>
      <vt:lpstr>出作業</vt:lpstr>
      <vt:lpstr>改作業</vt:lpstr>
      <vt:lpstr>交作業</vt:lpstr>
      <vt:lpstr>效率</vt:lpstr>
      <vt:lpstr>Abstraction</vt:lpstr>
      <vt:lpstr>出作業</vt:lpstr>
      <vt:lpstr>交/改作業</vt:lpstr>
      <vt:lpstr>交/改作業</vt:lpstr>
      <vt:lpstr>第一分隔點</vt:lpstr>
      <vt:lpstr>Algorithm</vt:lpstr>
      <vt:lpstr>1. 作業的內容標準化</vt:lpstr>
      <vt:lpstr>2. 自動統計助教批改過的作業</vt:lpstr>
      <vt:lpstr>3. 自動執行或批改</vt:lpstr>
      <vt:lpstr>最後抉擇</vt:lpstr>
      <vt:lpstr>4. 自動轉譯學生FB名稱</vt:lpstr>
      <vt:lpstr>5. 自動尋找學生交的作業位置</vt:lpstr>
      <vt:lpstr>5. 自動尋找學生交的作業位置</vt:lpstr>
      <vt:lpstr>5. 自動尋找學生交的作業位置</vt:lpstr>
      <vt:lpstr>最後抉擇</vt:lpstr>
      <vt:lpstr>Solution Proposal</vt:lpstr>
      <vt:lpstr>使用PyQt整合UI  提供統一操作介面</vt:lpstr>
      <vt:lpstr>自動抓取CodiMD程式碼區段並執行</vt:lpstr>
      <vt:lpstr>隨時記錄工作狀態</vt:lpstr>
      <vt:lpstr>Software Architecture</vt:lpstr>
      <vt:lpstr>PowerPoint Presentation</vt:lpstr>
      <vt:lpstr>同場加映 </vt:lpstr>
      <vt:lpstr>Problem Definition</vt:lpstr>
      <vt:lpstr>Problem Decomposition</vt:lpstr>
      <vt:lpstr>Pattern Recognition</vt:lpstr>
      <vt:lpstr>Abstraction</vt:lpstr>
      <vt:lpstr>Algorithm</vt:lpstr>
      <vt:lpstr>PowerPoint Presentation</vt:lpstr>
      <vt:lpstr>Demonstration</vt:lpstr>
      <vt:lpstr>PowerPoint Presentation</vt:lpstr>
      <vt:lpstr>第二分隔點</vt:lpstr>
      <vt:lpstr>未來展望 </vt:lpstr>
      <vt:lpstr>未來展望</vt:lpstr>
      <vt:lpstr>分工</vt:lpstr>
      <vt:lpstr>Q&amp;A</vt:lpstr>
      <vt:lpstr>END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Group3</dc:title>
  <dc:creator>H.M. Tsai</dc:creator>
  <cp:revision>1</cp:revision>
  <dcterms:created xsi:type="dcterms:W3CDTF">2020-12-24T15:48:21Z</dcterms:created>
  <dcterms:modified xsi:type="dcterms:W3CDTF">2020-12-25T06:16:58Z</dcterms:modified>
</cp:coreProperties>
</file>